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0"/>
  </p:notesMasterIdLst>
  <p:sldIdLst>
    <p:sldId id="361" r:id="rId2"/>
    <p:sldId id="256" r:id="rId3"/>
    <p:sldId id="257" r:id="rId4"/>
    <p:sldId id="259" r:id="rId5"/>
    <p:sldId id="258" r:id="rId6"/>
    <p:sldId id="263" r:id="rId7"/>
    <p:sldId id="260" r:id="rId8"/>
    <p:sldId id="262" r:id="rId9"/>
    <p:sldId id="360" r:id="rId10"/>
    <p:sldId id="366" r:id="rId11"/>
    <p:sldId id="269" r:id="rId12"/>
    <p:sldId id="264" r:id="rId13"/>
    <p:sldId id="266" r:id="rId14"/>
    <p:sldId id="267" r:id="rId15"/>
    <p:sldId id="270" r:id="rId16"/>
    <p:sldId id="268" r:id="rId17"/>
    <p:sldId id="272" r:id="rId18"/>
    <p:sldId id="273" r:id="rId19"/>
    <p:sldId id="274" r:id="rId20"/>
    <p:sldId id="277" r:id="rId21"/>
    <p:sldId id="279" r:id="rId22"/>
    <p:sldId id="363" r:id="rId23"/>
    <p:sldId id="276" r:id="rId24"/>
    <p:sldId id="278" r:id="rId25"/>
    <p:sldId id="354" r:id="rId26"/>
    <p:sldId id="282" r:id="rId27"/>
    <p:sldId id="357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324" r:id="rId37"/>
    <p:sldId id="325" r:id="rId38"/>
    <p:sldId id="295" r:id="rId39"/>
    <p:sldId id="294" r:id="rId40"/>
    <p:sldId id="296" r:id="rId41"/>
    <p:sldId id="297" r:id="rId42"/>
    <p:sldId id="298" r:id="rId43"/>
    <p:sldId id="303" r:id="rId44"/>
    <p:sldId id="313" r:id="rId45"/>
    <p:sldId id="304" r:id="rId46"/>
    <p:sldId id="306" r:id="rId47"/>
    <p:sldId id="305" r:id="rId48"/>
    <p:sldId id="299" r:id="rId49"/>
    <p:sldId id="300" r:id="rId50"/>
    <p:sldId id="301" r:id="rId51"/>
    <p:sldId id="302" r:id="rId52"/>
    <p:sldId id="307" r:id="rId53"/>
    <p:sldId id="309" r:id="rId54"/>
    <p:sldId id="358" r:id="rId55"/>
    <p:sldId id="359" r:id="rId56"/>
    <p:sldId id="339" r:id="rId57"/>
    <p:sldId id="326" r:id="rId58"/>
    <p:sldId id="327" r:id="rId59"/>
    <p:sldId id="328" r:id="rId60"/>
    <p:sldId id="312" r:id="rId61"/>
    <p:sldId id="329" r:id="rId62"/>
    <p:sldId id="331" r:id="rId63"/>
    <p:sldId id="335" r:id="rId64"/>
    <p:sldId id="332" r:id="rId65"/>
    <p:sldId id="336" r:id="rId66"/>
    <p:sldId id="365" r:id="rId67"/>
    <p:sldId id="333" r:id="rId68"/>
    <p:sldId id="362" r:id="rId69"/>
    <p:sldId id="337" r:id="rId70"/>
    <p:sldId id="338" r:id="rId71"/>
    <p:sldId id="364" r:id="rId72"/>
    <p:sldId id="315" r:id="rId73"/>
    <p:sldId id="318" r:id="rId74"/>
    <p:sldId id="316" r:id="rId75"/>
    <p:sldId id="317" r:id="rId76"/>
    <p:sldId id="334" r:id="rId77"/>
    <p:sldId id="342" r:id="rId78"/>
    <p:sldId id="341" r:id="rId79"/>
    <p:sldId id="343" r:id="rId80"/>
    <p:sldId id="344" r:id="rId81"/>
    <p:sldId id="356" r:id="rId82"/>
    <p:sldId id="347" r:id="rId83"/>
    <p:sldId id="349" r:id="rId84"/>
    <p:sldId id="351" r:id="rId85"/>
    <p:sldId id="348" r:id="rId86"/>
    <p:sldId id="345" r:id="rId87"/>
    <p:sldId id="352" r:id="rId88"/>
    <p:sldId id="353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AD79924-0B62-4DEC-A197-65CDAF02C7B2}">
          <p14:sldIdLst>
            <p14:sldId id="361"/>
            <p14:sldId id="256"/>
            <p14:sldId id="257"/>
            <p14:sldId id="259"/>
            <p14:sldId id="258"/>
            <p14:sldId id="263"/>
          </p14:sldIdLst>
        </p14:section>
        <p14:section name="iteration 0" id="{5579504E-3F52-45FA-B4B2-26B237685F66}">
          <p14:sldIdLst>
            <p14:sldId id="260"/>
            <p14:sldId id="262"/>
            <p14:sldId id="360"/>
            <p14:sldId id="366"/>
            <p14:sldId id="269"/>
            <p14:sldId id="264"/>
            <p14:sldId id="266"/>
            <p14:sldId id="267"/>
            <p14:sldId id="270"/>
            <p14:sldId id="268"/>
            <p14:sldId id="272"/>
            <p14:sldId id="273"/>
            <p14:sldId id="274"/>
            <p14:sldId id="277"/>
            <p14:sldId id="279"/>
            <p14:sldId id="363"/>
          </p14:sldIdLst>
        </p14:section>
        <p14:section name="iteration 1" id="{EFD24B25-F2FB-46F0-BCD0-2ABDD3EE41EB}">
          <p14:sldIdLst>
            <p14:sldId id="276"/>
            <p14:sldId id="278"/>
            <p14:sldId id="354"/>
            <p14:sldId id="282"/>
            <p14:sldId id="357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324"/>
            <p14:sldId id="325"/>
            <p14:sldId id="295"/>
            <p14:sldId id="294"/>
            <p14:sldId id="296"/>
            <p14:sldId id="297"/>
            <p14:sldId id="298"/>
            <p14:sldId id="303"/>
            <p14:sldId id="313"/>
            <p14:sldId id="304"/>
            <p14:sldId id="306"/>
          </p14:sldIdLst>
        </p14:section>
        <p14:section name="iteration 2" id="{6F31544E-8F09-4813-97E6-6BF6CB47453B}">
          <p14:sldIdLst>
            <p14:sldId id="305"/>
            <p14:sldId id="299"/>
            <p14:sldId id="300"/>
            <p14:sldId id="301"/>
            <p14:sldId id="302"/>
            <p14:sldId id="307"/>
            <p14:sldId id="309"/>
            <p14:sldId id="358"/>
            <p14:sldId id="359"/>
            <p14:sldId id="339"/>
            <p14:sldId id="326"/>
            <p14:sldId id="327"/>
            <p14:sldId id="328"/>
            <p14:sldId id="312"/>
            <p14:sldId id="329"/>
          </p14:sldIdLst>
        </p14:section>
        <p14:section name="analysis and conclusion" id="{D78E987F-B7E4-41C2-B18C-4AACD2F4AB51}">
          <p14:sldIdLst>
            <p14:sldId id="331"/>
            <p14:sldId id="335"/>
            <p14:sldId id="332"/>
            <p14:sldId id="336"/>
            <p14:sldId id="365"/>
            <p14:sldId id="333"/>
          </p14:sldIdLst>
        </p14:section>
        <p14:section name="credits" id="{B70290AB-3E22-401B-B042-7FA8F22E4667}">
          <p14:sldIdLst>
            <p14:sldId id="362"/>
            <p14:sldId id="337"/>
            <p14:sldId id="338"/>
            <p14:sldId id="364"/>
          </p14:sldIdLst>
        </p14:section>
        <p14:section name="bonus slides" id="{55FA9ACC-4C27-41E7-A350-A591B56CDD83}">
          <p14:sldIdLst>
            <p14:sldId id="315"/>
            <p14:sldId id="318"/>
            <p14:sldId id="316"/>
            <p14:sldId id="317"/>
            <p14:sldId id="334"/>
            <p14:sldId id="342"/>
            <p14:sldId id="341"/>
            <p14:sldId id="343"/>
            <p14:sldId id="344"/>
            <p14:sldId id="356"/>
            <p14:sldId id="347"/>
            <p14:sldId id="349"/>
            <p14:sldId id="351"/>
            <p14:sldId id="348"/>
            <p14:sldId id="345"/>
            <p14:sldId id="352"/>
            <p14:sldId id="35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3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jpeg>
</file>

<file path=ppt/media/image11.jpeg>
</file>

<file path=ppt/media/image12.jpeg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gif>
</file>

<file path=ppt/media/image21.png>
</file>

<file path=ppt/media/image22.jpeg>
</file>

<file path=ppt/media/image23.png>
</file>

<file path=ppt/media/image3.png>
</file>

<file path=ppt/media/image4.png>
</file>

<file path=ppt/media/image5.gif>
</file>

<file path=ppt/media/image6.gif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C98E8-65F0-4551-AFAC-49FA498C08EB}" type="datetimeFigureOut">
              <a:rPr lang="en-US" smtClean="0"/>
              <a:t>7/13/2022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4F6B9-8043-4F6F-A983-492BECD8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20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4574-FC4F-4F4E-BE5C-A4A821A5F55A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21197-7774-4ADD-8DF3-E72E42BE3002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6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E0D86-8936-443B-8420-6553FB44C17C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12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8351-58A0-47E7-B4E8-15C7A6B53780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6FA80-3D7C-4EC5-AB1D-428216BE794E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7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5181600" cy="50307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0307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4068-0F1C-45BD-83AE-CDB6710FEF3B}" type="datetime1">
              <a:rPr lang="en-US" smtClean="0"/>
              <a:t>7/13/2022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9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149474"/>
            <a:ext cx="5157787" cy="42068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2068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CB24-9A7C-4A4A-B5E6-B27E35FD061D}" type="datetime1">
              <a:rPr lang="en-US" smtClean="0"/>
              <a:t>7/13/2022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47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FF6D5-F445-4BEC-A2C9-73FF3D427C27}" type="datetime1">
              <a:rPr lang="en-US" smtClean="0"/>
              <a:t>7/13/2022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0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6CDDB-DA65-4194-A6CD-C7DB63B9EFAF}" type="datetime1">
              <a:rPr lang="en-US" smtClean="0"/>
              <a:t>7/13/2022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01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CC918-F897-4507-9DBD-1FAC7A7E1391}" type="datetime1">
              <a:rPr lang="en-US" smtClean="0"/>
              <a:t>7/13/2022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3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FFB3-407C-42EA-82A9-67F921D7DB7D}" type="datetime1">
              <a:rPr lang="en-US" smtClean="0"/>
              <a:t>7/13/2022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59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25562"/>
            <a:ext cx="10515600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5A03D-C14C-4BC7-A730-A40B4C546E9B}" type="datetime1">
              <a:rPr lang="en-US" smtClean="0"/>
              <a:t>7/13/2022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21116-54D0-43CA-BA14-28D120EB38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6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1Wy5sq3s2rg" TargetMode="External"/><Relationship Id="rId4" Type="http://schemas.openxmlformats.org/officeDocument/2006/relationships/image" Target="../media/image20.gif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ulr5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6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EF1AF1-8D86-4EFA-A405-885BAF4F8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85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3153355" cy="503078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30301" y="1325563"/>
            <a:ext cx="7223500" cy="5030786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dirty="0"/>
              <a:t>A </a:t>
            </a:r>
            <a:r>
              <a:rPr lang="en-US" dirty="0" err="1"/>
              <a:t>coroutine</a:t>
            </a:r>
            <a:r>
              <a:rPr lang="en-US" dirty="0"/>
              <a:t>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16" name="Straight Arrow Connector 15"/>
          <p:cNvCxnSpPr>
            <a:endCxn id="11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  <a:endCxn id="12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3" name="Curved Connector 22"/>
          <p:cNvCxnSpPr>
            <a:stCxn id="11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12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5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uiExpand="1" build="p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3153355" cy="503078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30301" y="1325563"/>
            <a:ext cx="7223500" cy="5030786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dirty="0"/>
              <a:t>A </a:t>
            </a:r>
            <a:r>
              <a:rPr lang="en-US" dirty="0" err="1"/>
              <a:t>coroutine</a:t>
            </a:r>
            <a:r>
              <a:rPr lang="en-US" dirty="0"/>
              <a:t>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16" name="Straight Arrow Connector 15"/>
          <p:cNvCxnSpPr>
            <a:endCxn id="11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  <a:endCxn id="12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3" name="Curved Connector 22"/>
          <p:cNvCxnSpPr>
            <a:stCxn id="11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12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11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410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515034" y="2784439"/>
            <a:ext cx="1793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original code</a:t>
            </a:r>
          </a:p>
        </p:txBody>
      </p:sp>
      <p:cxnSp>
        <p:nvCxnSpPr>
          <p:cNvPr id="21" name="Straight Arrow Connector 20"/>
          <p:cNvCxnSpPr>
            <a:stCxn id="19" idx="0"/>
          </p:cNvCxnSpPr>
          <p:nvPr/>
        </p:nvCxnSpPr>
        <p:spPr>
          <a:xfrm flipH="1" flipV="1">
            <a:off x="2235797" y="2052919"/>
            <a:ext cx="175797" cy="73152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411594" y="2876562"/>
            <a:ext cx="2407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transformed code</a:t>
            </a:r>
          </a:p>
        </p:txBody>
      </p:sp>
      <p:cxnSp>
        <p:nvCxnSpPr>
          <p:cNvPr id="23" name="Straight Arrow Connector 22"/>
          <p:cNvCxnSpPr>
            <a:stCxn id="22" idx="3"/>
          </p:cNvCxnSpPr>
          <p:nvPr/>
        </p:nvCxnSpPr>
        <p:spPr>
          <a:xfrm flipV="1">
            <a:off x="4819048" y="2876561"/>
            <a:ext cx="720767" cy="230834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209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2" grpId="0"/>
      <p:bldP spid="2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76833" y="1888501"/>
            <a:ext cx="10637873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27" name="Rectangle 26"/>
          <p:cNvSpPr/>
          <p:nvPr/>
        </p:nvSpPr>
        <p:spPr>
          <a:xfrm>
            <a:off x="1017767" y="2313992"/>
            <a:ext cx="7378810" cy="2226203"/>
          </a:xfrm>
          <a:prstGeom prst="rect">
            <a:avLst/>
          </a:prstGeom>
          <a:noFill/>
          <a:ln w="3175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8396577" y="2313992"/>
            <a:ext cx="14576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coroutine</a:t>
            </a:r>
            <a:r>
              <a:rPr lang="en-US" sz="2400" dirty="0"/>
              <a:t> frame</a:t>
            </a:r>
          </a:p>
        </p:txBody>
      </p:sp>
    </p:spTree>
    <p:extLst>
      <p:ext uri="{BB962C8B-B14F-4D97-AF65-F5344CB8AC3E}">
        <p14:creationId xmlns:p14="http://schemas.microsoft.com/office/powerpoint/2010/main" val="12678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0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3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9" dur="indefinit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2" dur="indefinite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5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2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allAtOnce" animBg="1"/>
      <p:bldP spid="27" grpId="0" animBg="1"/>
      <p:bldP spid="27" grpId="1" animBg="1"/>
      <p:bldP spid="28" grpId="0"/>
      <p:bldP spid="2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70400" y="1674607"/>
            <a:ext cx="8521200" cy="48936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338" y="1228166"/>
            <a:ext cx="2530661" cy="16543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649" y="4988332"/>
            <a:ext cx="2530661" cy="165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69283" y="1674607"/>
            <a:ext cx="8520057" cy="48936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58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45436" y="2303444"/>
            <a:ext cx="5589767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Sequence of operations:</a:t>
            </a:r>
          </a:p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233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0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3" dur="indefinite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5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8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9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5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6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9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6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9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Task</a:t>
            </a:r>
            <a:r>
              <a:rPr lang="en-US"/>
              <a:t> type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65258"/>
            <a:ext cx="10515600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CoroDeleter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).destroy();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&gt;,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CoroDeleter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686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Task</a:t>
            </a:r>
            <a:r>
              <a:rPr lang="en-US"/>
              <a:t> type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5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!= 0;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298C13B6-702D-4661-9D72-3B87D687E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19</a:t>
            </a:fld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33846" y="2036005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is_nothrow_assignable_v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emplace&lt;2&gt;(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3847" y="1352939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is_nothrow_assignable_v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(result),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emplace&lt;1&gt;(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Promise</a:t>
            </a:r>
            <a:r>
              <a:rPr lang="en-US" dirty="0"/>
              <a:t>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3375" y="2371047"/>
            <a:ext cx="10605249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010400" y="2277035"/>
            <a:ext cx="0" cy="2384612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141694" y="4819427"/>
            <a:ext cx="3560781" cy="0"/>
          </a:xfrm>
          <a:prstGeom prst="straightConnector1">
            <a:avLst/>
          </a:prstGeom>
          <a:ln w="31750">
            <a:prstDash val="dash"/>
            <a:tailEnd type="triangle" w="lg" len="lg"/>
          </a:ln>
          <a:effectLst>
            <a:glow rad="889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14"/>
          <p:cNvSpPr/>
          <p:nvPr/>
        </p:nvSpPr>
        <p:spPr>
          <a:xfrm>
            <a:off x="720762" y="4980791"/>
            <a:ext cx="2323652" cy="731520"/>
          </a:xfrm>
          <a:custGeom>
            <a:avLst/>
            <a:gdLst>
              <a:gd name="connsiteX0" fmla="*/ 2323652 w 2323652"/>
              <a:gd name="connsiteY0" fmla="*/ 0 h 731520"/>
              <a:gd name="connsiteX1" fmla="*/ 1796527 w 2323652"/>
              <a:gd name="connsiteY1" fmla="*/ 570155 h 731520"/>
              <a:gd name="connsiteX2" fmla="*/ 0 w 2323652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652" h="731520">
                <a:moveTo>
                  <a:pt x="2323652" y="0"/>
                </a:moveTo>
                <a:cubicBezTo>
                  <a:pt x="2253727" y="224117"/>
                  <a:pt x="2183802" y="448235"/>
                  <a:pt x="1796527" y="570155"/>
                </a:cubicBezTo>
                <a:cubicBezTo>
                  <a:pt x="1409252" y="692075"/>
                  <a:pt x="704626" y="711797"/>
                  <a:pt x="0" y="731520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8533826" y="3005689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21" name="Straight Arrow Connector 20"/>
          <p:cNvCxnSpPr>
            <a:endCxn id="23" idx="0"/>
          </p:cNvCxnSpPr>
          <p:nvPr/>
        </p:nvCxnSpPr>
        <p:spPr>
          <a:xfrm>
            <a:off x="10287982" y="2744431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3" idx="2"/>
            <a:endCxn id="24" idx="0"/>
          </p:cNvCxnSpPr>
          <p:nvPr/>
        </p:nvCxnSpPr>
        <p:spPr>
          <a:xfrm>
            <a:off x="10287982" y="4621427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8847982" y="3901427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847982" y="5590268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7" name="Curved Connector 26"/>
          <p:cNvCxnSpPr>
            <a:stCxn id="24" idx="2"/>
          </p:cNvCxnSpPr>
          <p:nvPr/>
        </p:nvCxnSpPr>
        <p:spPr>
          <a:xfrm rot="5400000">
            <a:off x="9093200" y="5495882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solid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676334" y="3441680"/>
            <a:ext cx="8511092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2" name="Freeform 31"/>
          <p:cNvSpPr/>
          <p:nvPr/>
        </p:nvSpPr>
        <p:spPr>
          <a:xfrm>
            <a:off x="4401671" y="4948518"/>
            <a:ext cx="4150658" cy="53788"/>
          </a:xfrm>
          <a:custGeom>
            <a:avLst/>
            <a:gdLst>
              <a:gd name="connsiteX0" fmla="*/ 0 w 4150658"/>
              <a:gd name="connsiteY0" fmla="*/ 53788 h 53788"/>
              <a:gd name="connsiteX1" fmla="*/ 286870 w 4150658"/>
              <a:gd name="connsiteY1" fmla="*/ 35858 h 53788"/>
              <a:gd name="connsiteX2" fmla="*/ 331694 w 4150658"/>
              <a:gd name="connsiteY2" fmla="*/ 26894 h 53788"/>
              <a:gd name="connsiteX3" fmla="*/ 519953 w 4150658"/>
              <a:gd name="connsiteY3" fmla="*/ 0 h 53788"/>
              <a:gd name="connsiteX4" fmla="*/ 833717 w 4150658"/>
              <a:gd name="connsiteY4" fmla="*/ 8964 h 53788"/>
              <a:gd name="connsiteX5" fmla="*/ 1165411 w 4150658"/>
              <a:gd name="connsiteY5" fmla="*/ 35858 h 53788"/>
              <a:gd name="connsiteX6" fmla="*/ 1344705 w 4150658"/>
              <a:gd name="connsiteY6" fmla="*/ 44823 h 53788"/>
              <a:gd name="connsiteX7" fmla="*/ 1819835 w 4150658"/>
              <a:gd name="connsiteY7" fmla="*/ 35858 h 53788"/>
              <a:gd name="connsiteX8" fmla="*/ 3487270 w 4150658"/>
              <a:gd name="connsiteY8" fmla="*/ 17929 h 53788"/>
              <a:gd name="connsiteX9" fmla="*/ 3639670 w 4150658"/>
              <a:gd name="connsiteY9" fmla="*/ 8964 h 53788"/>
              <a:gd name="connsiteX10" fmla="*/ 4069976 w 4150658"/>
              <a:gd name="connsiteY10" fmla="*/ 17929 h 53788"/>
              <a:gd name="connsiteX11" fmla="*/ 4132729 w 4150658"/>
              <a:gd name="connsiteY11" fmla="*/ 26894 h 53788"/>
              <a:gd name="connsiteX12" fmla="*/ 4150658 w 4150658"/>
              <a:gd name="connsiteY12" fmla="*/ 8964 h 53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150658" h="53788">
                <a:moveTo>
                  <a:pt x="0" y="53788"/>
                </a:moveTo>
                <a:lnTo>
                  <a:pt x="286870" y="35858"/>
                </a:lnTo>
                <a:cubicBezTo>
                  <a:pt x="302032" y="34342"/>
                  <a:pt x="316610" y="29049"/>
                  <a:pt x="331694" y="26894"/>
                </a:cubicBezTo>
                <a:cubicBezTo>
                  <a:pt x="539797" y="-2835"/>
                  <a:pt x="412212" y="21546"/>
                  <a:pt x="519953" y="0"/>
                </a:cubicBezTo>
                <a:lnTo>
                  <a:pt x="833717" y="8964"/>
                </a:lnTo>
                <a:cubicBezTo>
                  <a:pt x="1015074" y="16076"/>
                  <a:pt x="962350" y="21000"/>
                  <a:pt x="1165411" y="35858"/>
                </a:cubicBezTo>
                <a:cubicBezTo>
                  <a:pt x="1225091" y="40225"/>
                  <a:pt x="1284940" y="41835"/>
                  <a:pt x="1344705" y="44823"/>
                </a:cubicBezTo>
                <a:lnTo>
                  <a:pt x="1819835" y="35858"/>
                </a:lnTo>
                <a:lnTo>
                  <a:pt x="3487270" y="17929"/>
                </a:lnTo>
                <a:cubicBezTo>
                  <a:pt x="3538119" y="15935"/>
                  <a:pt x="3588870" y="11952"/>
                  <a:pt x="3639670" y="8964"/>
                </a:cubicBezTo>
                <a:lnTo>
                  <a:pt x="4069976" y="17929"/>
                </a:lnTo>
                <a:cubicBezTo>
                  <a:pt x="4091092" y="18697"/>
                  <a:pt x="4111728" y="29228"/>
                  <a:pt x="4132729" y="26894"/>
                </a:cubicBezTo>
                <a:cubicBezTo>
                  <a:pt x="4141129" y="25961"/>
                  <a:pt x="4150658" y="8964"/>
                  <a:pt x="4150658" y="8964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037116" y="2703016"/>
            <a:ext cx="7150309" cy="415498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final_suspend: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34" name="Freeform 33"/>
          <p:cNvSpPr/>
          <p:nvPr/>
        </p:nvSpPr>
        <p:spPr>
          <a:xfrm>
            <a:off x="5809129" y="5342965"/>
            <a:ext cx="5074024" cy="71717"/>
          </a:xfrm>
          <a:custGeom>
            <a:avLst/>
            <a:gdLst>
              <a:gd name="connsiteX0" fmla="*/ 0 w 5074024"/>
              <a:gd name="connsiteY0" fmla="*/ 44823 h 71717"/>
              <a:gd name="connsiteX1" fmla="*/ 268942 w 5074024"/>
              <a:gd name="connsiteY1" fmla="*/ 0 h 71717"/>
              <a:gd name="connsiteX2" fmla="*/ 806824 w 5074024"/>
              <a:gd name="connsiteY2" fmla="*/ 8964 h 71717"/>
              <a:gd name="connsiteX3" fmla="*/ 1004047 w 5074024"/>
              <a:gd name="connsiteY3" fmla="*/ 17929 h 71717"/>
              <a:gd name="connsiteX4" fmla="*/ 1228165 w 5074024"/>
              <a:gd name="connsiteY4" fmla="*/ 26894 h 71717"/>
              <a:gd name="connsiteX5" fmla="*/ 1326777 w 5074024"/>
              <a:gd name="connsiteY5" fmla="*/ 35859 h 71717"/>
              <a:gd name="connsiteX6" fmla="*/ 1685365 w 5074024"/>
              <a:gd name="connsiteY6" fmla="*/ 26894 h 71717"/>
              <a:gd name="connsiteX7" fmla="*/ 2474259 w 5074024"/>
              <a:gd name="connsiteY7" fmla="*/ 44823 h 71717"/>
              <a:gd name="connsiteX8" fmla="*/ 2805953 w 5074024"/>
              <a:gd name="connsiteY8" fmla="*/ 35859 h 71717"/>
              <a:gd name="connsiteX9" fmla="*/ 3065930 w 5074024"/>
              <a:gd name="connsiteY9" fmla="*/ 44823 h 71717"/>
              <a:gd name="connsiteX10" fmla="*/ 3334871 w 5074024"/>
              <a:gd name="connsiteY10" fmla="*/ 62753 h 71717"/>
              <a:gd name="connsiteX11" fmla="*/ 3953436 w 5074024"/>
              <a:gd name="connsiteY11" fmla="*/ 71717 h 71717"/>
              <a:gd name="connsiteX12" fmla="*/ 4580965 w 5074024"/>
              <a:gd name="connsiteY12" fmla="*/ 53788 h 71717"/>
              <a:gd name="connsiteX13" fmla="*/ 4724400 w 5074024"/>
              <a:gd name="connsiteY13" fmla="*/ 44823 h 71717"/>
              <a:gd name="connsiteX14" fmla="*/ 4849906 w 5074024"/>
              <a:gd name="connsiteY14" fmla="*/ 26894 h 71717"/>
              <a:gd name="connsiteX15" fmla="*/ 4948518 w 5074024"/>
              <a:gd name="connsiteY15" fmla="*/ 8964 h 71717"/>
              <a:gd name="connsiteX16" fmla="*/ 5074024 w 5074024"/>
              <a:gd name="connsiteY16" fmla="*/ 8964 h 7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74024" h="71717">
                <a:moveTo>
                  <a:pt x="0" y="44823"/>
                </a:moveTo>
                <a:cubicBezTo>
                  <a:pt x="61987" y="32426"/>
                  <a:pt x="204732" y="856"/>
                  <a:pt x="268942" y="0"/>
                </a:cubicBezTo>
                <a:lnTo>
                  <a:pt x="806824" y="8964"/>
                </a:lnTo>
                <a:lnTo>
                  <a:pt x="1004047" y="17929"/>
                </a:lnTo>
                <a:lnTo>
                  <a:pt x="1228165" y="26894"/>
                </a:lnTo>
                <a:cubicBezTo>
                  <a:pt x="1261120" y="28725"/>
                  <a:pt x="1293906" y="32871"/>
                  <a:pt x="1326777" y="35859"/>
                </a:cubicBezTo>
                <a:cubicBezTo>
                  <a:pt x="1446306" y="32871"/>
                  <a:pt x="1565798" y="26894"/>
                  <a:pt x="1685365" y="26894"/>
                </a:cubicBezTo>
                <a:cubicBezTo>
                  <a:pt x="2053206" y="26894"/>
                  <a:pt x="2167515" y="33026"/>
                  <a:pt x="2474259" y="44823"/>
                </a:cubicBezTo>
                <a:cubicBezTo>
                  <a:pt x="2584824" y="41835"/>
                  <a:pt x="2695348" y="35859"/>
                  <a:pt x="2805953" y="35859"/>
                </a:cubicBezTo>
                <a:cubicBezTo>
                  <a:pt x="2892663" y="35859"/>
                  <a:pt x="2979313" y="40794"/>
                  <a:pt x="3065930" y="44823"/>
                </a:cubicBezTo>
                <a:cubicBezTo>
                  <a:pt x="3152009" y="48827"/>
                  <a:pt x="3249185" y="60737"/>
                  <a:pt x="3334871" y="62753"/>
                </a:cubicBezTo>
                <a:lnTo>
                  <a:pt x="3953436" y="71717"/>
                </a:lnTo>
                <a:lnTo>
                  <a:pt x="4580965" y="53788"/>
                </a:lnTo>
                <a:cubicBezTo>
                  <a:pt x="4628818" y="51562"/>
                  <a:pt x="4676588" y="47811"/>
                  <a:pt x="4724400" y="44823"/>
                </a:cubicBezTo>
                <a:cubicBezTo>
                  <a:pt x="4845747" y="20556"/>
                  <a:pt x="4665305" y="55295"/>
                  <a:pt x="4849906" y="26894"/>
                </a:cubicBezTo>
                <a:cubicBezTo>
                  <a:pt x="4918095" y="16403"/>
                  <a:pt x="4853278" y="13499"/>
                  <a:pt x="4948518" y="8964"/>
                </a:cubicBezTo>
                <a:cubicBezTo>
                  <a:pt x="4990306" y="6974"/>
                  <a:pt x="5032189" y="8964"/>
                  <a:pt x="5074024" y="8964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33845" y="3046161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== 2)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::get&lt;2&gt;(result));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::get&lt;1&gt;(result));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6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6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1" dur="indefinite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2" dur="indefinite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29" grpId="0" animBg="1"/>
      <p:bldP spid="29" grpId="1" animBg="1"/>
      <p:bldP spid="28" grpId="0" animBg="1"/>
      <p:bldP spid="28" grpId="1" animBg="1"/>
      <p:bldP spid="5" grpId="0" animBg="1"/>
      <p:bldP spid="5" grpId="1" animBg="1"/>
      <p:bldP spid="15" grpId="0" animBg="1"/>
      <p:bldP spid="15" grpId="1" animBg="1"/>
      <p:bldP spid="19" grpId="0" animBg="1"/>
      <p:bldP spid="19" grpId="1" animBg="1"/>
      <p:bldP spid="23" grpId="0" animBg="1"/>
      <p:bldP spid="23" grpId="1" animBg="1"/>
      <p:bldP spid="24" grpId="0" animBg="1"/>
      <p:bldP spid="24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0" grpId="0" animBg="1"/>
      <p:bldP spid="3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1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</a:p>
          <a:p>
            <a:endParaRPr lang="en-US" dirty="0"/>
          </a:p>
        </p:txBody>
      </p:sp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76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2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73162" y="1258354"/>
            <a:ext cx="8018838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reeform 5"/>
          <p:cNvSpPr/>
          <p:nvPr/>
        </p:nvSpPr>
        <p:spPr>
          <a:xfrm>
            <a:off x="4939553" y="2774155"/>
            <a:ext cx="3639671" cy="72469"/>
          </a:xfrm>
          <a:custGeom>
            <a:avLst/>
            <a:gdLst>
              <a:gd name="connsiteX0" fmla="*/ 0 w 3639671"/>
              <a:gd name="connsiteY0" fmla="*/ 35860 h 72469"/>
              <a:gd name="connsiteX1" fmla="*/ 932329 w 3639671"/>
              <a:gd name="connsiteY1" fmla="*/ 35860 h 72469"/>
              <a:gd name="connsiteX2" fmla="*/ 1021976 w 3639671"/>
              <a:gd name="connsiteY2" fmla="*/ 17931 h 72469"/>
              <a:gd name="connsiteX3" fmla="*/ 1299882 w 3639671"/>
              <a:gd name="connsiteY3" fmla="*/ 8966 h 72469"/>
              <a:gd name="connsiteX4" fmla="*/ 1586753 w 3639671"/>
              <a:gd name="connsiteY4" fmla="*/ 17931 h 72469"/>
              <a:gd name="connsiteX5" fmla="*/ 1658471 w 3639671"/>
              <a:gd name="connsiteY5" fmla="*/ 26895 h 72469"/>
              <a:gd name="connsiteX6" fmla="*/ 1739153 w 3639671"/>
              <a:gd name="connsiteY6" fmla="*/ 35860 h 72469"/>
              <a:gd name="connsiteX7" fmla="*/ 2088776 w 3639671"/>
              <a:gd name="connsiteY7" fmla="*/ 53789 h 72469"/>
              <a:gd name="connsiteX8" fmla="*/ 2725271 w 3639671"/>
              <a:gd name="connsiteY8" fmla="*/ 53789 h 72469"/>
              <a:gd name="connsiteX9" fmla="*/ 3092823 w 3639671"/>
              <a:gd name="connsiteY9" fmla="*/ 44825 h 72469"/>
              <a:gd name="connsiteX10" fmla="*/ 3182471 w 3639671"/>
              <a:gd name="connsiteY10" fmla="*/ 26895 h 72469"/>
              <a:gd name="connsiteX11" fmla="*/ 3245223 w 3639671"/>
              <a:gd name="connsiteY11" fmla="*/ 17931 h 72469"/>
              <a:gd name="connsiteX12" fmla="*/ 3541059 w 3639671"/>
              <a:gd name="connsiteY12" fmla="*/ 8966 h 72469"/>
              <a:gd name="connsiteX13" fmla="*/ 3639671 w 3639671"/>
              <a:gd name="connsiteY13" fmla="*/ 1 h 7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39671" h="72469">
                <a:moveTo>
                  <a:pt x="0" y="35860"/>
                </a:moveTo>
                <a:cubicBezTo>
                  <a:pt x="390700" y="50331"/>
                  <a:pt x="393040" y="54456"/>
                  <a:pt x="932329" y="35860"/>
                </a:cubicBezTo>
                <a:cubicBezTo>
                  <a:pt x="962785" y="34810"/>
                  <a:pt x="992094" y="23907"/>
                  <a:pt x="1021976" y="17931"/>
                </a:cubicBezTo>
                <a:cubicBezTo>
                  <a:pt x="1112860" y="-245"/>
                  <a:pt x="1207247" y="11954"/>
                  <a:pt x="1299882" y="8966"/>
                </a:cubicBezTo>
                <a:lnTo>
                  <a:pt x="1586753" y="17931"/>
                </a:lnTo>
                <a:cubicBezTo>
                  <a:pt x="1610815" y="19134"/>
                  <a:pt x="1634544" y="24080"/>
                  <a:pt x="1658471" y="26895"/>
                </a:cubicBezTo>
                <a:cubicBezTo>
                  <a:pt x="1685345" y="30057"/>
                  <a:pt x="1712205" y="33410"/>
                  <a:pt x="1739153" y="35860"/>
                </a:cubicBezTo>
                <a:cubicBezTo>
                  <a:pt x="1881470" y="48798"/>
                  <a:pt x="1920025" y="47299"/>
                  <a:pt x="2088776" y="53789"/>
                </a:cubicBezTo>
                <a:cubicBezTo>
                  <a:pt x="2339488" y="89606"/>
                  <a:pt x="2142973" y="64880"/>
                  <a:pt x="2725271" y="53789"/>
                </a:cubicBezTo>
                <a:lnTo>
                  <a:pt x="3092823" y="44825"/>
                </a:lnTo>
                <a:cubicBezTo>
                  <a:pt x="3140354" y="32942"/>
                  <a:pt x="3125325" y="35687"/>
                  <a:pt x="3182471" y="26895"/>
                </a:cubicBezTo>
                <a:cubicBezTo>
                  <a:pt x="3203355" y="23682"/>
                  <a:pt x="3224120" y="18986"/>
                  <a:pt x="3245223" y="17931"/>
                </a:cubicBezTo>
                <a:cubicBezTo>
                  <a:pt x="3343757" y="13004"/>
                  <a:pt x="3442447" y="11954"/>
                  <a:pt x="3541059" y="8966"/>
                </a:cubicBezTo>
                <a:cubicBezTo>
                  <a:pt x="3633680" y="-296"/>
                  <a:pt x="3600675" y="1"/>
                  <a:pt x="3639671" y="1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1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A15E-C463-4C0D-9D98-AC9E9DA6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recap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30851-670E-4B1B-8E15-39DCEAF1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promise_type</a:t>
            </a:r>
            <a:r>
              <a:rPr lang="en-US" dirty="0"/>
              <a:t> is used to communicate with the compiler backend.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98A2E-DAEF-4004-834E-965290F15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889C513-52CE-4635-A374-276E25F0F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153" y="1009153"/>
            <a:ext cx="4839694" cy="483969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70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1: awaiting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3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: rough idea</a:t>
            </a:r>
            <a:endParaRPr lang="en-US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 </a:t>
            </a:r>
            <a:r>
              <a:rPr lang="en-US" sz="32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resume: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24</a:t>
            </a:fld>
            <a:endParaRPr lang="en-US"/>
          </a:p>
        </p:txBody>
      </p:sp>
      <p:sp>
        <p:nvSpPr>
          <p:cNvPr id="3" name="Down Arrow 2"/>
          <p:cNvSpPr/>
          <p:nvPr/>
        </p:nvSpPr>
        <p:spPr>
          <a:xfrm>
            <a:off x="2868931" y="1859955"/>
            <a:ext cx="756000" cy="612657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39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-1" y="1325562"/>
            <a:ext cx="5145741" cy="503078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074025" y="1325562"/>
            <a:ext cx="7117976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95716" y="3725733"/>
            <a:ext cx="1793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original code</a:t>
            </a: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H="1" flipV="1">
            <a:off x="2316479" y="2994213"/>
            <a:ext cx="175797" cy="73152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106794" y="3566845"/>
            <a:ext cx="2407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transformed code</a:t>
            </a: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 flipV="1">
            <a:off x="4514248" y="3566844"/>
            <a:ext cx="720767" cy="230834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93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9" grpId="0"/>
      <p:bldP spid="9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switch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(state)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resume2;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//bad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26</a:t>
            </a:fld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976" y="5384297"/>
            <a:ext cx="468000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762832" y="1146048"/>
            <a:ext cx="7429168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1" name="Freeform 10"/>
          <p:cNvSpPr/>
          <p:nvPr/>
        </p:nvSpPr>
        <p:spPr>
          <a:xfrm>
            <a:off x="5122506" y="2649894"/>
            <a:ext cx="2425959" cy="46653"/>
          </a:xfrm>
          <a:custGeom>
            <a:avLst/>
            <a:gdLst>
              <a:gd name="connsiteX0" fmla="*/ 0 w 2425959"/>
              <a:gd name="connsiteY0" fmla="*/ 46653 h 46653"/>
              <a:gd name="connsiteX1" fmla="*/ 167951 w 2425959"/>
              <a:gd name="connsiteY1" fmla="*/ 18661 h 46653"/>
              <a:gd name="connsiteX2" fmla="*/ 811763 w 2425959"/>
              <a:gd name="connsiteY2" fmla="*/ 27992 h 46653"/>
              <a:gd name="connsiteX3" fmla="*/ 1250302 w 2425959"/>
              <a:gd name="connsiteY3" fmla="*/ 9330 h 46653"/>
              <a:gd name="connsiteX4" fmla="*/ 1427584 w 2425959"/>
              <a:gd name="connsiteY4" fmla="*/ 0 h 46653"/>
              <a:gd name="connsiteX5" fmla="*/ 1912776 w 2425959"/>
              <a:gd name="connsiteY5" fmla="*/ 9330 h 46653"/>
              <a:gd name="connsiteX6" fmla="*/ 2071396 w 2425959"/>
              <a:gd name="connsiteY6" fmla="*/ 18661 h 46653"/>
              <a:gd name="connsiteX7" fmla="*/ 2425959 w 2425959"/>
              <a:gd name="connsiteY7" fmla="*/ 9330 h 4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959" h="46653">
                <a:moveTo>
                  <a:pt x="0" y="46653"/>
                </a:moveTo>
                <a:cubicBezTo>
                  <a:pt x="117894" y="23074"/>
                  <a:pt x="61833" y="31926"/>
                  <a:pt x="167951" y="18661"/>
                </a:cubicBezTo>
                <a:lnTo>
                  <a:pt x="811763" y="27992"/>
                </a:lnTo>
                <a:cubicBezTo>
                  <a:pt x="971031" y="27992"/>
                  <a:pt x="1096966" y="17849"/>
                  <a:pt x="1250302" y="9330"/>
                </a:cubicBezTo>
                <a:lnTo>
                  <a:pt x="1427584" y="0"/>
                </a:lnTo>
                <a:lnTo>
                  <a:pt x="1912776" y="9330"/>
                </a:lnTo>
                <a:cubicBezTo>
                  <a:pt x="1965719" y="10865"/>
                  <a:pt x="2018431" y="18661"/>
                  <a:pt x="2071396" y="18661"/>
                </a:cubicBezTo>
                <a:cubicBezTo>
                  <a:pt x="2189625" y="18661"/>
                  <a:pt x="2425959" y="9330"/>
                  <a:pt x="2425959" y="9330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316941" y="1057835"/>
            <a:ext cx="0" cy="995083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13"/>
          <p:cNvSpPr/>
          <p:nvPr/>
        </p:nvSpPr>
        <p:spPr>
          <a:xfrm>
            <a:off x="2818504" y="2237591"/>
            <a:ext cx="484094" cy="785308"/>
          </a:xfrm>
          <a:custGeom>
            <a:avLst/>
            <a:gdLst>
              <a:gd name="connsiteX0" fmla="*/ 484094 w 484094"/>
              <a:gd name="connsiteY0" fmla="*/ 0 h 785308"/>
              <a:gd name="connsiteX1" fmla="*/ 279698 w 484094"/>
              <a:gd name="connsiteY1" fmla="*/ 419548 h 785308"/>
              <a:gd name="connsiteX2" fmla="*/ 0 w 484094"/>
              <a:gd name="connsiteY2" fmla="*/ 785308 h 785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4094" h="785308">
                <a:moveTo>
                  <a:pt x="484094" y="0"/>
                </a:moveTo>
                <a:cubicBezTo>
                  <a:pt x="422237" y="144331"/>
                  <a:pt x="360380" y="288663"/>
                  <a:pt x="279698" y="419548"/>
                </a:cubicBezTo>
                <a:cubicBezTo>
                  <a:pt x="199016" y="550433"/>
                  <a:pt x="99508" y="667870"/>
                  <a:pt x="0" y="785308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205033" y="3442447"/>
            <a:ext cx="1150892" cy="2936838"/>
          </a:xfrm>
          <a:custGeom>
            <a:avLst/>
            <a:gdLst>
              <a:gd name="connsiteX0" fmla="*/ 1150892 w 1150892"/>
              <a:gd name="connsiteY0" fmla="*/ 0 h 2936838"/>
              <a:gd name="connsiteX1" fmla="*/ 107400 w 1150892"/>
              <a:gd name="connsiteY1" fmla="*/ 688489 h 2936838"/>
              <a:gd name="connsiteX2" fmla="*/ 85885 w 1150892"/>
              <a:gd name="connsiteY2" fmla="*/ 2183802 h 2936838"/>
              <a:gd name="connsiteX3" fmla="*/ 569979 w 1150892"/>
              <a:gd name="connsiteY3" fmla="*/ 2646381 h 2936838"/>
              <a:gd name="connsiteX4" fmla="*/ 709828 w 1150892"/>
              <a:gd name="connsiteY4" fmla="*/ 2936838 h 29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892" h="2936838">
                <a:moveTo>
                  <a:pt x="1150892" y="0"/>
                </a:moveTo>
                <a:cubicBezTo>
                  <a:pt x="717896" y="162261"/>
                  <a:pt x="284901" y="324522"/>
                  <a:pt x="107400" y="688489"/>
                </a:cubicBezTo>
                <a:cubicBezTo>
                  <a:pt x="-70101" y="1052456"/>
                  <a:pt x="8789" y="1857487"/>
                  <a:pt x="85885" y="2183802"/>
                </a:cubicBezTo>
                <a:cubicBezTo>
                  <a:pt x="162981" y="2510117"/>
                  <a:pt x="465988" y="2520875"/>
                  <a:pt x="569979" y="2646381"/>
                </a:cubicBezTo>
                <a:cubicBezTo>
                  <a:pt x="673969" y="2771887"/>
                  <a:pt x="677555" y="2807746"/>
                  <a:pt x="709828" y="2936838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1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4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   ???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27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361765" y="2637178"/>
            <a:ext cx="1380564" cy="0"/>
          </a:xfrm>
          <a:prstGeom prst="straightConnector1">
            <a:avLst/>
          </a:prstGeom>
          <a:ln w="31750">
            <a:prstDash val="dash"/>
            <a:tailEnd type="triangle" w="lg" len="lg"/>
          </a:ln>
          <a:effectLst>
            <a:glow rad="889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>
            <a:off x="1165412" y="4751294"/>
            <a:ext cx="1604682" cy="797859"/>
          </a:xfrm>
          <a:custGeom>
            <a:avLst/>
            <a:gdLst>
              <a:gd name="connsiteX0" fmla="*/ 0 w 1604682"/>
              <a:gd name="connsiteY0" fmla="*/ 0 h 797859"/>
              <a:gd name="connsiteX1" fmla="*/ 788894 w 1604682"/>
              <a:gd name="connsiteY1" fmla="*/ 107577 h 797859"/>
              <a:gd name="connsiteX2" fmla="*/ 1407459 w 1604682"/>
              <a:gd name="connsiteY2" fmla="*/ 466165 h 797859"/>
              <a:gd name="connsiteX3" fmla="*/ 1604682 w 1604682"/>
              <a:gd name="connsiteY3" fmla="*/ 797859 h 797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4682" h="797859">
                <a:moveTo>
                  <a:pt x="0" y="0"/>
                </a:moveTo>
                <a:cubicBezTo>
                  <a:pt x="277159" y="14941"/>
                  <a:pt x="554318" y="29883"/>
                  <a:pt x="788894" y="107577"/>
                </a:cubicBezTo>
                <a:cubicBezTo>
                  <a:pt x="1023470" y="185271"/>
                  <a:pt x="1271494" y="351118"/>
                  <a:pt x="1407459" y="466165"/>
                </a:cubicBezTo>
                <a:cubicBezTo>
                  <a:pt x="1543424" y="581212"/>
                  <a:pt x="1574053" y="689535"/>
                  <a:pt x="1604682" y="797859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116938" y="135162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762832" y="1146048"/>
            <a:ext cx="7429168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Awaitable0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5" name="Freeform 14"/>
          <p:cNvSpPr/>
          <p:nvPr/>
        </p:nvSpPr>
        <p:spPr>
          <a:xfrm>
            <a:off x="5154706" y="3029939"/>
            <a:ext cx="6320118" cy="56350"/>
          </a:xfrm>
          <a:custGeom>
            <a:avLst/>
            <a:gdLst>
              <a:gd name="connsiteX0" fmla="*/ 0 w 6320118"/>
              <a:gd name="connsiteY0" fmla="*/ 9096 h 56350"/>
              <a:gd name="connsiteX1" fmla="*/ 1810870 w 6320118"/>
              <a:gd name="connsiteY1" fmla="*/ 9096 h 56350"/>
              <a:gd name="connsiteX2" fmla="*/ 1927412 w 6320118"/>
              <a:gd name="connsiteY2" fmla="*/ 18061 h 56350"/>
              <a:gd name="connsiteX3" fmla="*/ 2088776 w 6320118"/>
              <a:gd name="connsiteY3" fmla="*/ 27026 h 56350"/>
              <a:gd name="connsiteX4" fmla="*/ 2169459 w 6320118"/>
              <a:gd name="connsiteY4" fmla="*/ 35990 h 56350"/>
              <a:gd name="connsiteX5" fmla="*/ 2608729 w 6320118"/>
              <a:gd name="connsiteY5" fmla="*/ 53920 h 56350"/>
              <a:gd name="connsiteX6" fmla="*/ 3137647 w 6320118"/>
              <a:gd name="connsiteY6" fmla="*/ 44955 h 56350"/>
              <a:gd name="connsiteX7" fmla="*/ 3980329 w 6320118"/>
              <a:gd name="connsiteY7" fmla="*/ 44955 h 56350"/>
              <a:gd name="connsiteX8" fmla="*/ 4428565 w 6320118"/>
              <a:gd name="connsiteY8" fmla="*/ 27026 h 56350"/>
              <a:gd name="connsiteX9" fmla="*/ 4984376 w 6320118"/>
              <a:gd name="connsiteY9" fmla="*/ 27026 h 56350"/>
              <a:gd name="connsiteX10" fmla="*/ 5038165 w 6320118"/>
              <a:gd name="connsiteY10" fmla="*/ 18061 h 56350"/>
              <a:gd name="connsiteX11" fmla="*/ 5271247 w 6320118"/>
              <a:gd name="connsiteY11" fmla="*/ 27026 h 56350"/>
              <a:gd name="connsiteX12" fmla="*/ 5298141 w 6320118"/>
              <a:gd name="connsiteY12" fmla="*/ 35990 h 56350"/>
              <a:gd name="connsiteX13" fmla="*/ 5459506 w 6320118"/>
              <a:gd name="connsiteY13" fmla="*/ 44955 h 56350"/>
              <a:gd name="connsiteX14" fmla="*/ 6320118 w 6320118"/>
              <a:gd name="connsiteY14" fmla="*/ 53920 h 56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320118" h="56350">
                <a:moveTo>
                  <a:pt x="0" y="9096"/>
                </a:moveTo>
                <a:cubicBezTo>
                  <a:pt x="869266" y="657"/>
                  <a:pt x="951924" y="-6242"/>
                  <a:pt x="1810870" y="9096"/>
                </a:cubicBezTo>
                <a:cubicBezTo>
                  <a:pt x="1849826" y="9792"/>
                  <a:pt x="1888531" y="15552"/>
                  <a:pt x="1927412" y="18061"/>
                </a:cubicBezTo>
                <a:lnTo>
                  <a:pt x="2088776" y="27026"/>
                </a:lnTo>
                <a:cubicBezTo>
                  <a:pt x="2115762" y="29025"/>
                  <a:pt x="2142435" y="34592"/>
                  <a:pt x="2169459" y="35990"/>
                </a:cubicBezTo>
                <a:cubicBezTo>
                  <a:pt x="2315809" y="43560"/>
                  <a:pt x="2462306" y="47943"/>
                  <a:pt x="2608729" y="53920"/>
                </a:cubicBezTo>
                <a:lnTo>
                  <a:pt x="3137647" y="44955"/>
                </a:lnTo>
                <a:cubicBezTo>
                  <a:pt x="3923470" y="44955"/>
                  <a:pt x="3125650" y="70595"/>
                  <a:pt x="3980329" y="44955"/>
                </a:cubicBezTo>
                <a:lnTo>
                  <a:pt x="4428565" y="27026"/>
                </a:lnTo>
                <a:cubicBezTo>
                  <a:pt x="4699956" y="38333"/>
                  <a:pt x="4662571" y="41653"/>
                  <a:pt x="4984376" y="27026"/>
                </a:cubicBezTo>
                <a:cubicBezTo>
                  <a:pt x="5002534" y="26201"/>
                  <a:pt x="5020235" y="21049"/>
                  <a:pt x="5038165" y="18061"/>
                </a:cubicBezTo>
                <a:cubicBezTo>
                  <a:pt x="5115859" y="21049"/>
                  <a:pt x="5193680" y="21677"/>
                  <a:pt x="5271247" y="27026"/>
                </a:cubicBezTo>
                <a:cubicBezTo>
                  <a:pt x="5280674" y="27676"/>
                  <a:pt x="5288734" y="35094"/>
                  <a:pt x="5298141" y="35990"/>
                </a:cubicBezTo>
                <a:cubicBezTo>
                  <a:pt x="5351770" y="41097"/>
                  <a:pt x="5405646" y="43856"/>
                  <a:pt x="5459506" y="44955"/>
                </a:cubicBezTo>
                <a:lnTo>
                  <a:pt x="6320118" y="53920"/>
                </a:ln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2170706" y="1836751"/>
            <a:ext cx="111318" cy="636105"/>
          </a:xfrm>
          <a:custGeom>
            <a:avLst/>
            <a:gdLst>
              <a:gd name="connsiteX0" fmla="*/ 0 w 111318"/>
              <a:gd name="connsiteY0" fmla="*/ 0 h 636105"/>
              <a:gd name="connsiteX1" fmla="*/ 39757 w 111318"/>
              <a:gd name="connsiteY1" fmla="*/ 405517 h 636105"/>
              <a:gd name="connsiteX2" fmla="*/ 111318 w 111318"/>
              <a:gd name="connsiteY2" fmla="*/ 636105 h 636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318" h="636105">
                <a:moveTo>
                  <a:pt x="0" y="0"/>
                </a:moveTo>
                <a:cubicBezTo>
                  <a:pt x="10602" y="149750"/>
                  <a:pt x="21204" y="299500"/>
                  <a:pt x="39757" y="405517"/>
                </a:cubicBezTo>
                <a:cubicBezTo>
                  <a:pt x="58310" y="511534"/>
                  <a:pt x="84814" y="573819"/>
                  <a:pt x="111318" y="63610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166327" y="3041780"/>
            <a:ext cx="1635740" cy="1250302"/>
          </a:xfrm>
          <a:custGeom>
            <a:avLst/>
            <a:gdLst>
              <a:gd name="connsiteX0" fmla="*/ 1352938 w 1635740"/>
              <a:gd name="connsiteY0" fmla="*/ 0 h 1250302"/>
              <a:gd name="connsiteX1" fmla="*/ 1576873 w 1635740"/>
              <a:gd name="connsiteY1" fmla="*/ 317240 h 1250302"/>
              <a:gd name="connsiteX2" fmla="*/ 1632857 w 1635740"/>
              <a:gd name="connsiteY2" fmla="*/ 709126 h 1250302"/>
              <a:gd name="connsiteX3" fmla="*/ 1511559 w 1635740"/>
              <a:gd name="connsiteY3" fmla="*/ 1007706 h 1250302"/>
              <a:gd name="connsiteX4" fmla="*/ 1194318 w 1635740"/>
              <a:gd name="connsiteY4" fmla="*/ 1138334 h 1250302"/>
              <a:gd name="connsiteX5" fmla="*/ 0 w 1635740"/>
              <a:gd name="connsiteY5" fmla="*/ 1250302 h 125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35740" h="1250302">
                <a:moveTo>
                  <a:pt x="1352938" y="0"/>
                </a:moveTo>
                <a:cubicBezTo>
                  <a:pt x="1441579" y="99526"/>
                  <a:pt x="1530220" y="199052"/>
                  <a:pt x="1576873" y="317240"/>
                </a:cubicBezTo>
                <a:cubicBezTo>
                  <a:pt x="1623526" y="435428"/>
                  <a:pt x="1643743" y="594049"/>
                  <a:pt x="1632857" y="709126"/>
                </a:cubicBezTo>
                <a:cubicBezTo>
                  <a:pt x="1621971" y="824203"/>
                  <a:pt x="1584649" y="936171"/>
                  <a:pt x="1511559" y="1007706"/>
                </a:cubicBezTo>
                <a:cubicBezTo>
                  <a:pt x="1438469" y="1079241"/>
                  <a:pt x="1446244" y="1097901"/>
                  <a:pt x="1194318" y="1138334"/>
                </a:cubicBezTo>
                <a:cubicBezTo>
                  <a:pt x="942392" y="1178767"/>
                  <a:pt x="471196" y="1214534"/>
                  <a:pt x="0" y="125030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65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3" grpId="0" animBg="1"/>
      <p:bldP spid="15" grpId="0" animBg="1"/>
      <p:bldP spid="6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0724" y="3631443"/>
            <a:ext cx="9130552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suspend_never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&lt;&gt;)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28</a:t>
            </a:fld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170706" y="1836751"/>
            <a:ext cx="111318" cy="636105"/>
          </a:xfrm>
          <a:custGeom>
            <a:avLst/>
            <a:gdLst>
              <a:gd name="connsiteX0" fmla="*/ 0 w 111318"/>
              <a:gd name="connsiteY0" fmla="*/ 0 h 636105"/>
              <a:gd name="connsiteX1" fmla="*/ 39757 w 111318"/>
              <a:gd name="connsiteY1" fmla="*/ 405517 h 636105"/>
              <a:gd name="connsiteX2" fmla="*/ 111318 w 111318"/>
              <a:gd name="connsiteY2" fmla="*/ 636105 h 636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318" h="636105">
                <a:moveTo>
                  <a:pt x="0" y="0"/>
                </a:moveTo>
                <a:cubicBezTo>
                  <a:pt x="10602" y="149750"/>
                  <a:pt x="21204" y="299500"/>
                  <a:pt x="39757" y="405517"/>
                </a:cubicBezTo>
                <a:cubicBezTo>
                  <a:pt x="58310" y="511534"/>
                  <a:pt x="84814" y="573819"/>
                  <a:pt x="111318" y="63610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302539" y="3012141"/>
            <a:ext cx="1248417" cy="3343835"/>
          </a:xfrm>
          <a:custGeom>
            <a:avLst/>
            <a:gdLst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669696 w 1248417"/>
              <a:gd name="connsiteY7" fmla="*/ 1882588 h 3263153"/>
              <a:gd name="connsiteX8" fmla="*/ 902779 w 1248417"/>
              <a:gd name="connsiteY8" fmla="*/ 2429435 h 3263153"/>
              <a:gd name="connsiteX9" fmla="*/ 983461 w 1248417"/>
              <a:gd name="connsiteY9" fmla="*/ 3263153 h 3263153"/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723484 w 1248417"/>
              <a:gd name="connsiteY7" fmla="*/ 1909482 h 3263153"/>
              <a:gd name="connsiteX8" fmla="*/ 902779 w 1248417"/>
              <a:gd name="connsiteY8" fmla="*/ 2429435 h 3263153"/>
              <a:gd name="connsiteX9" fmla="*/ 983461 w 1248417"/>
              <a:gd name="connsiteY9" fmla="*/ 3263153 h 3263153"/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723484 w 1248417"/>
              <a:gd name="connsiteY7" fmla="*/ 1909482 h 3263153"/>
              <a:gd name="connsiteX8" fmla="*/ 1010355 w 1248417"/>
              <a:gd name="connsiteY8" fmla="*/ 2492188 h 3263153"/>
              <a:gd name="connsiteX9" fmla="*/ 983461 w 1248417"/>
              <a:gd name="connsiteY9" fmla="*/ 3263153 h 3263153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23484 w 1248417"/>
              <a:gd name="connsiteY7" fmla="*/ 1909482 h 3343835"/>
              <a:gd name="connsiteX8" fmla="*/ 1010355 w 1248417"/>
              <a:gd name="connsiteY8" fmla="*/ 2492188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10355 w 1248417"/>
              <a:gd name="connsiteY8" fmla="*/ 2492188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53386 w 1248417"/>
              <a:gd name="connsiteY8" fmla="*/ 2502946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53386 w 1248417"/>
              <a:gd name="connsiteY8" fmla="*/ 2502946 h 3343835"/>
              <a:gd name="connsiteX9" fmla="*/ 1160962 w 1248417"/>
              <a:gd name="connsiteY9" fmla="*/ 3343835 h 334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8417" h="3343835">
                <a:moveTo>
                  <a:pt x="1243437" y="0"/>
                </a:moveTo>
                <a:cubicBezTo>
                  <a:pt x="1250908" y="55282"/>
                  <a:pt x="1258379" y="110564"/>
                  <a:pt x="1198614" y="143435"/>
                </a:cubicBezTo>
                <a:cubicBezTo>
                  <a:pt x="1138849" y="176306"/>
                  <a:pt x="884849" y="197224"/>
                  <a:pt x="884849" y="197224"/>
                </a:cubicBezTo>
                <a:cubicBezTo>
                  <a:pt x="724978" y="227107"/>
                  <a:pt x="384319" y="227107"/>
                  <a:pt x="239390" y="322730"/>
                </a:cubicBezTo>
                <a:cubicBezTo>
                  <a:pt x="94461" y="418353"/>
                  <a:pt x="46649" y="588683"/>
                  <a:pt x="15273" y="770965"/>
                </a:cubicBezTo>
                <a:cubicBezTo>
                  <a:pt x="-16103" y="953247"/>
                  <a:pt x="3320" y="1255059"/>
                  <a:pt x="51132" y="1416424"/>
                </a:cubicBezTo>
                <a:cubicBezTo>
                  <a:pt x="98944" y="1577789"/>
                  <a:pt x="177534" y="1646219"/>
                  <a:pt x="302143" y="1739153"/>
                </a:cubicBezTo>
                <a:cubicBezTo>
                  <a:pt x="426752" y="1832087"/>
                  <a:pt x="673581" y="1846729"/>
                  <a:pt x="798788" y="1974028"/>
                </a:cubicBezTo>
                <a:cubicBezTo>
                  <a:pt x="923995" y="2101327"/>
                  <a:pt x="993024" y="2274645"/>
                  <a:pt x="1053386" y="2502946"/>
                </a:cubicBezTo>
                <a:cubicBezTo>
                  <a:pt x="1113748" y="2731247"/>
                  <a:pt x="1146768" y="3042023"/>
                  <a:pt x="1160962" y="334383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16938" y="135162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202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4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awaitable1.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resume2: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16937" y="1064299"/>
            <a:ext cx="612480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29</a:t>
            </a:fld>
            <a:endParaRPr lang="en-US"/>
          </a:p>
        </p:txBody>
      </p:sp>
      <p:cxnSp>
        <p:nvCxnSpPr>
          <p:cNvPr id="20" name="Straight Arrow Connector 19"/>
          <p:cNvCxnSpPr>
            <a:stCxn id="19" idx="0"/>
          </p:cNvCxnSpPr>
          <p:nvPr/>
        </p:nvCxnSpPr>
        <p:spPr>
          <a:xfrm flipH="1" flipV="1">
            <a:off x="7767022" y="4017981"/>
            <a:ext cx="536088" cy="520242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1" idx="2"/>
          </p:cNvCxnSpPr>
          <p:nvPr/>
        </p:nvCxnSpPr>
        <p:spPr>
          <a:xfrm flipH="1">
            <a:off x="9455972" y="2566111"/>
            <a:ext cx="473335" cy="999570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3" idx="1"/>
          </p:cNvCxnSpPr>
          <p:nvPr/>
        </p:nvCxnSpPr>
        <p:spPr>
          <a:xfrm flipH="1" flipV="1">
            <a:off x="2680447" y="4798389"/>
            <a:ext cx="464377" cy="700631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37063" y="4538223"/>
            <a:ext cx="353209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symmetric control transfer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92931" y="2104446"/>
            <a:ext cx="38727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current </a:t>
            </a:r>
            <a:r>
              <a:rPr lang="en-US" sz="2400" dirty="0" err="1"/>
              <a:t>coroutine</a:t>
            </a:r>
            <a:r>
              <a:rPr lang="en-US" sz="2400" dirty="0"/>
              <a:t> to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44824" y="5268187"/>
            <a:ext cx="397136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returned </a:t>
            </a:r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effectLst/>
              </a:rPr>
              <a:t>resumed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200" y="3974371"/>
            <a:ext cx="105156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5" name="Freeform 4"/>
          <p:cNvSpPr/>
          <p:nvPr/>
        </p:nvSpPr>
        <p:spPr>
          <a:xfrm>
            <a:off x="4652682" y="1954306"/>
            <a:ext cx="726142" cy="860612"/>
          </a:xfrm>
          <a:custGeom>
            <a:avLst/>
            <a:gdLst>
              <a:gd name="connsiteX0" fmla="*/ 726142 w 726142"/>
              <a:gd name="connsiteY0" fmla="*/ 0 h 860612"/>
              <a:gd name="connsiteX1" fmla="*/ 528918 w 726142"/>
              <a:gd name="connsiteY1" fmla="*/ 493059 h 860612"/>
              <a:gd name="connsiteX2" fmla="*/ 0 w 726142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142" h="860612">
                <a:moveTo>
                  <a:pt x="726142" y="0"/>
                </a:moveTo>
                <a:cubicBezTo>
                  <a:pt x="688042" y="174812"/>
                  <a:pt x="649942" y="349624"/>
                  <a:pt x="528918" y="493059"/>
                </a:cubicBezTo>
                <a:cubicBezTo>
                  <a:pt x="407894" y="636494"/>
                  <a:pt x="203947" y="748553"/>
                  <a:pt x="0" y="86061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7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1" grpId="0" animBg="1"/>
      <p:bldP spid="21" grpId="1" animBg="1"/>
      <p:bldP spid="23" grpId="0" animBg="1"/>
      <p:bldP spid="18" grpId="0" animBg="1"/>
      <p:bldP spid="18" grpId="1" animBg="1"/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decent user facing support in C++20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8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awaitable1.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resume2: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30</a:t>
            </a:fld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2497995" y="3254188"/>
            <a:ext cx="3078052" cy="1778677"/>
          </a:xfrm>
          <a:custGeom>
            <a:avLst/>
            <a:gdLst>
              <a:gd name="connsiteX0" fmla="*/ 1903676 w 3078052"/>
              <a:gd name="connsiteY0" fmla="*/ 0 h 1778677"/>
              <a:gd name="connsiteX1" fmla="*/ 1688523 w 3078052"/>
              <a:gd name="connsiteY1" fmla="*/ 233083 h 1778677"/>
              <a:gd name="connsiteX2" fmla="*/ 1598876 w 3078052"/>
              <a:gd name="connsiteY2" fmla="*/ 528918 h 1778677"/>
              <a:gd name="connsiteX3" fmla="*/ 1383723 w 3078052"/>
              <a:gd name="connsiteY3" fmla="*/ 735106 h 1778677"/>
              <a:gd name="connsiteX4" fmla="*/ 594829 w 3078052"/>
              <a:gd name="connsiteY4" fmla="*/ 887506 h 1778677"/>
              <a:gd name="connsiteX5" fmla="*/ 92805 w 3078052"/>
              <a:gd name="connsiteY5" fmla="*/ 1174377 h 1778677"/>
              <a:gd name="connsiteX6" fmla="*/ 74876 w 3078052"/>
              <a:gd name="connsiteY6" fmla="*/ 1550894 h 1778677"/>
              <a:gd name="connsiteX7" fmla="*/ 872734 w 3078052"/>
              <a:gd name="connsiteY7" fmla="*/ 1748118 h 1778677"/>
              <a:gd name="connsiteX8" fmla="*/ 3078052 w 3078052"/>
              <a:gd name="connsiteY8" fmla="*/ 1775012 h 177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78052" h="1778677">
                <a:moveTo>
                  <a:pt x="1903676" y="0"/>
                </a:moveTo>
                <a:cubicBezTo>
                  <a:pt x="1821499" y="72465"/>
                  <a:pt x="1739323" y="144930"/>
                  <a:pt x="1688523" y="233083"/>
                </a:cubicBezTo>
                <a:cubicBezTo>
                  <a:pt x="1637723" y="321236"/>
                  <a:pt x="1649676" y="445247"/>
                  <a:pt x="1598876" y="528918"/>
                </a:cubicBezTo>
                <a:cubicBezTo>
                  <a:pt x="1548076" y="612589"/>
                  <a:pt x="1551064" y="675341"/>
                  <a:pt x="1383723" y="735106"/>
                </a:cubicBezTo>
                <a:cubicBezTo>
                  <a:pt x="1216382" y="794871"/>
                  <a:pt x="809982" y="814294"/>
                  <a:pt x="594829" y="887506"/>
                </a:cubicBezTo>
                <a:cubicBezTo>
                  <a:pt x="379676" y="960718"/>
                  <a:pt x="179464" y="1063812"/>
                  <a:pt x="92805" y="1174377"/>
                </a:cubicBezTo>
                <a:cubicBezTo>
                  <a:pt x="6146" y="1284942"/>
                  <a:pt x="-55112" y="1455271"/>
                  <a:pt x="74876" y="1550894"/>
                </a:cubicBezTo>
                <a:cubicBezTo>
                  <a:pt x="204864" y="1646517"/>
                  <a:pt x="372205" y="1710765"/>
                  <a:pt x="872734" y="1748118"/>
                </a:cubicBezTo>
                <a:cubicBezTo>
                  <a:pt x="1373263" y="1785471"/>
                  <a:pt x="2225657" y="1780241"/>
                  <a:pt x="3078052" y="1775012"/>
                </a:cubicBezTo>
              </a:path>
            </a:pathLst>
          </a:custGeom>
          <a:noFill/>
          <a:ln w="31750">
            <a:solidFill>
              <a:schemeClr val="accent2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182832" y="5311471"/>
            <a:ext cx="3335373" cy="1240404"/>
          </a:xfrm>
          <a:custGeom>
            <a:avLst/>
            <a:gdLst>
              <a:gd name="connsiteX0" fmla="*/ 3335373 w 3335373"/>
              <a:gd name="connsiteY0" fmla="*/ 0 h 1240404"/>
              <a:gd name="connsiteX1" fmla="*/ 385439 w 3335373"/>
              <a:gd name="connsiteY1" fmla="*/ 238539 h 1240404"/>
              <a:gd name="connsiteX2" fmla="*/ 123046 w 3335373"/>
              <a:gd name="connsiteY2" fmla="*/ 1240404 h 1240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5373" h="1240404">
                <a:moveTo>
                  <a:pt x="3335373" y="0"/>
                </a:moveTo>
                <a:cubicBezTo>
                  <a:pt x="2128100" y="15902"/>
                  <a:pt x="920827" y="31805"/>
                  <a:pt x="385439" y="238539"/>
                </a:cubicBezTo>
                <a:cubicBezTo>
                  <a:pt x="-149949" y="445273"/>
                  <a:pt x="-13452" y="842838"/>
                  <a:pt x="123046" y="1240404"/>
                </a:cubicBezTo>
              </a:path>
            </a:pathLst>
          </a:custGeom>
          <a:noFill/>
          <a:ln w="31750">
            <a:solidFill>
              <a:schemeClr val="accent4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1255027" y="3164619"/>
            <a:ext cx="2664966" cy="3347499"/>
          </a:xfrm>
          <a:custGeom>
            <a:avLst/>
            <a:gdLst>
              <a:gd name="connsiteX0" fmla="*/ 2664966 w 2664966"/>
              <a:gd name="connsiteY0" fmla="*/ 0 h 3347499"/>
              <a:gd name="connsiteX1" fmla="*/ 2474135 w 2664966"/>
              <a:gd name="connsiteY1" fmla="*/ 174929 h 3347499"/>
              <a:gd name="connsiteX2" fmla="*/ 1877787 w 2664966"/>
              <a:gd name="connsiteY2" fmla="*/ 326004 h 3347499"/>
              <a:gd name="connsiteX3" fmla="*/ 669189 w 2664966"/>
              <a:gd name="connsiteY3" fmla="*/ 445273 h 3347499"/>
              <a:gd name="connsiteX4" fmla="*/ 88743 w 2664966"/>
              <a:gd name="connsiteY4" fmla="*/ 723569 h 3347499"/>
              <a:gd name="connsiteX5" fmla="*/ 25133 w 2664966"/>
              <a:gd name="connsiteY5" fmla="*/ 1582310 h 3347499"/>
              <a:gd name="connsiteX6" fmla="*/ 319331 w 2664966"/>
              <a:gd name="connsiteY6" fmla="*/ 2107096 h 3347499"/>
              <a:gd name="connsiteX7" fmla="*/ 494260 w 2664966"/>
              <a:gd name="connsiteY7" fmla="*/ 2592125 h 3347499"/>
              <a:gd name="connsiteX8" fmla="*/ 581724 w 2664966"/>
              <a:gd name="connsiteY8" fmla="*/ 3347499 h 334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4966" h="3347499">
                <a:moveTo>
                  <a:pt x="2664966" y="0"/>
                </a:moveTo>
                <a:cubicBezTo>
                  <a:pt x="2635148" y="60297"/>
                  <a:pt x="2605331" y="120595"/>
                  <a:pt x="2474135" y="174929"/>
                </a:cubicBezTo>
                <a:cubicBezTo>
                  <a:pt x="2342938" y="229263"/>
                  <a:pt x="2178611" y="280947"/>
                  <a:pt x="1877787" y="326004"/>
                </a:cubicBezTo>
                <a:cubicBezTo>
                  <a:pt x="1576963" y="371061"/>
                  <a:pt x="967363" y="379012"/>
                  <a:pt x="669189" y="445273"/>
                </a:cubicBezTo>
                <a:cubicBezTo>
                  <a:pt x="371015" y="511534"/>
                  <a:pt x="196086" y="534063"/>
                  <a:pt x="88743" y="723569"/>
                </a:cubicBezTo>
                <a:cubicBezTo>
                  <a:pt x="-18600" y="913075"/>
                  <a:pt x="-13298" y="1351722"/>
                  <a:pt x="25133" y="1582310"/>
                </a:cubicBezTo>
                <a:cubicBezTo>
                  <a:pt x="63564" y="1812898"/>
                  <a:pt x="241143" y="1938793"/>
                  <a:pt x="319331" y="2107096"/>
                </a:cubicBezTo>
                <a:cubicBezTo>
                  <a:pt x="397519" y="2275399"/>
                  <a:pt x="450528" y="2385391"/>
                  <a:pt x="494260" y="2592125"/>
                </a:cubicBezTo>
                <a:cubicBezTo>
                  <a:pt x="537992" y="2798859"/>
                  <a:pt x="559858" y="3073179"/>
                  <a:pt x="581724" y="3347499"/>
                </a:cubicBezTo>
              </a:path>
            </a:pathLst>
          </a:custGeom>
          <a:noFill/>
          <a:ln w="31750">
            <a:solidFill>
              <a:schemeClr val="accent1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116937" y="1064299"/>
            <a:ext cx="612480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sp>
        <p:nvSpPr>
          <p:cNvPr id="15" name="Freeform 14"/>
          <p:cNvSpPr/>
          <p:nvPr/>
        </p:nvSpPr>
        <p:spPr>
          <a:xfrm>
            <a:off x="4652682" y="1954306"/>
            <a:ext cx="726142" cy="860612"/>
          </a:xfrm>
          <a:custGeom>
            <a:avLst/>
            <a:gdLst>
              <a:gd name="connsiteX0" fmla="*/ 726142 w 726142"/>
              <a:gd name="connsiteY0" fmla="*/ 0 h 860612"/>
              <a:gd name="connsiteX1" fmla="*/ 528918 w 726142"/>
              <a:gd name="connsiteY1" fmla="*/ 493059 h 860612"/>
              <a:gd name="connsiteX2" fmla="*/ 0 w 726142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142" h="860612">
                <a:moveTo>
                  <a:pt x="726142" y="0"/>
                </a:moveTo>
                <a:cubicBezTo>
                  <a:pt x="688042" y="174812"/>
                  <a:pt x="649942" y="349624"/>
                  <a:pt x="528918" y="493059"/>
                </a:cubicBezTo>
                <a:cubicBezTo>
                  <a:pt x="407894" y="636494"/>
                  <a:pt x="203947" y="748553"/>
                  <a:pt x="0" y="86061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762832" y="1146048"/>
            <a:ext cx="7429168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Awaitable0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Awaitable1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awaitable1;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7" name="Freeform 16"/>
          <p:cNvSpPr/>
          <p:nvPr/>
        </p:nvSpPr>
        <p:spPr>
          <a:xfrm>
            <a:off x="5118847" y="3379694"/>
            <a:ext cx="6320118" cy="71718"/>
          </a:xfrm>
          <a:custGeom>
            <a:avLst/>
            <a:gdLst>
              <a:gd name="connsiteX0" fmla="*/ 0 w 6320118"/>
              <a:gd name="connsiteY0" fmla="*/ 44824 h 71718"/>
              <a:gd name="connsiteX1" fmla="*/ 197224 w 6320118"/>
              <a:gd name="connsiteY1" fmla="*/ 35859 h 71718"/>
              <a:gd name="connsiteX2" fmla="*/ 322729 w 6320118"/>
              <a:gd name="connsiteY2" fmla="*/ 17930 h 71718"/>
              <a:gd name="connsiteX3" fmla="*/ 1039906 w 6320118"/>
              <a:gd name="connsiteY3" fmla="*/ 26894 h 71718"/>
              <a:gd name="connsiteX4" fmla="*/ 1183341 w 6320118"/>
              <a:gd name="connsiteY4" fmla="*/ 35859 h 71718"/>
              <a:gd name="connsiteX5" fmla="*/ 1622612 w 6320118"/>
              <a:gd name="connsiteY5" fmla="*/ 53788 h 71718"/>
              <a:gd name="connsiteX6" fmla="*/ 2250141 w 6320118"/>
              <a:gd name="connsiteY6" fmla="*/ 44824 h 71718"/>
              <a:gd name="connsiteX7" fmla="*/ 2474259 w 6320118"/>
              <a:gd name="connsiteY7" fmla="*/ 35859 h 71718"/>
              <a:gd name="connsiteX8" fmla="*/ 3039035 w 6320118"/>
              <a:gd name="connsiteY8" fmla="*/ 26894 h 71718"/>
              <a:gd name="connsiteX9" fmla="*/ 3460377 w 6320118"/>
              <a:gd name="connsiteY9" fmla="*/ 17930 h 71718"/>
              <a:gd name="connsiteX10" fmla="*/ 4231341 w 6320118"/>
              <a:gd name="connsiteY10" fmla="*/ 0 h 71718"/>
              <a:gd name="connsiteX11" fmla="*/ 4894729 w 6320118"/>
              <a:gd name="connsiteY11" fmla="*/ 8965 h 71718"/>
              <a:gd name="connsiteX12" fmla="*/ 5289177 w 6320118"/>
              <a:gd name="connsiteY12" fmla="*/ 26894 h 71718"/>
              <a:gd name="connsiteX13" fmla="*/ 5387788 w 6320118"/>
              <a:gd name="connsiteY13" fmla="*/ 35859 h 71718"/>
              <a:gd name="connsiteX14" fmla="*/ 5549153 w 6320118"/>
              <a:gd name="connsiteY14" fmla="*/ 53788 h 71718"/>
              <a:gd name="connsiteX15" fmla="*/ 5782235 w 6320118"/>
              <a:gd name="connsiteY15" fmla="*/ 62753 h 71718"/>
              <a:gd name="connsiteX16" fmla="*/ 5988424 w 6320118"/>
              <a:gd name="connsiteY16" fmla="*/ 71718 h 71718"/>
              <a:gd name="connsiteX17" fmla="*/ 6203577 w 6320118"/>
              <a:gd name="connsiteY17" fmla="*/ 62753 h 71718"/>
              <a:gd name="connsiteX18" fmla="*/ 6320118 w 6320118"/>
              <a:gd name="connsiteY18" fmla="*/ 53788 h 7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20118" h="71718">
                <a:moveTo>
                  <a:pt x="0" y="44824"/>
                </a:moveTo>
                <a:cubicBezTo>
                  <a:pt x="65741" y="41836"/>
                  <a:pt x="131642" y="41324"/>
                  <a:pt x="197224" y="35859"/>
                </a:cubicBezTo>
                <a:cubicBezTo>
                  <a:pt x="239338" y="32350"/>
                  <a:pt x="322729" y="17930"/>
                  <a:pt x="322729" y="17930"/>
                </a:cubicBezTo>
                <a:lnTo>
                  <a:pt x="1039906" y="26894"/>
                </a:lnTo>
                <a:cubicBezTo>
                  <a:pt x="1087801" y="27892"/>
                  <a:pt x="1135506" y="33273"/>
                  <a:pt x="1183341" y="35859"/>
                </a:cubicBezTo>
                <a:cubicBezTo>
                  <a:pt x="1359850" y="45400"/>
                  <a:pt x="1435925" y="47121"/>
                  <a:pt x="1622612" y="53788"/>
                </a:cubicBezTo>
                <a:lnTo>
                  <a:pt x="2250141" y="44824"/>
                </a:lnTo>
                <a:cubicBezTo>
                  <a:pt x="2324890" y="43250"/>
                  <a:pt x="2399513" y="37558"/>
                  <a:pt x="2474259" y="35859"/>
                </a:cubicBezTo>
                <a:lnTo>
                  <a:pt x="3039035" y="26894"/>
                </a:lnTo>
                <a:lnTo>
                  <a:pt x="3460377" y="17930"/>
                </a:lnTo>
                <a:cubicBezTo>
                  <a:pt x="3777722" y="1227"/>
                  <a:pt x="3760308" y="0"/>
                  <a:pt x="4231341" y="0"/>
                </a:cubicBezTo>
                <a:cubicBezTo>
                  <a:pt x="4452491" y="0"/>
                  <a:pt x="4673600" y="5977"/>
                  <a:pt x="4894729" y="8965"/>
                </a:cubicBezTo>
                <a:cubicBezTo>
                  <a:pt x="5052095" y="14794"/>
                  <a:pt x="5141604" y="16353"/>
                  <a:pt x="5289177" y="26894"/>
                </a:cubicBezTo>
                <a:cubicBezTo>
                  <a:pt x="5322099" y="29246"/>
                  <a:pt x="5354984" y="32214"/>
                  <a:pt x="5387788" y="35859"/>
                </a:cubicBezTo>
                <a:cubicBezTo>
                  <a:pt x="5486840" y="46865"/>
                  <a:pt x="5423837" y="47014"/>
                  <a:pt x="5549153" y="53788"/>
                </a:cubicBezTo>
                <a:cubicBezTo>
                  <a:pt x="5626791" y="57985"/>
                  <a:pt x="5704548" y="59582"/>
                  <a:pt x="5782235" y="62753"/>
                </a:cubicBezTo>
                <a:lnTo>
                  <a:pt x="5988424" y="71718"/>
                </a:lnTo>
                <a:lnTo>
                  <a:pt x="6203577" y="62753"/>
                </a:lnTo>
                <a:cubicBezTo>
                  <a:pt x="6371141" y="52896"/>
                  <a:pt x="6242596" y="53788"/>
                  <a:pt x="6320118" y="53788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4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21" grpId="0" animBg="1"/>
      <p:bldP spid="14" grpId="0" animBg="1"/>
      <p:bldP spid="16" grpId="0" animBg="1"/>
      <p:bldP spid="1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31</a:t>
            </a:fld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734229" y="1972239"/>
            <a:ext cx="5782428" cy="4082526"/>
          </a:xfrm>
          <a:custGeom>
            <a:avLst/>
            <a:gdLst>
              <a:gd name="connsiteX0" fmla="*/ 932410 w 5074291"/>
              <a:gd name="connsiteY0" fmla="*/ 0 h 3639670"/>
              <a:gd name="connsiteX1" fmla="*/ 1075846 w 5074291"/>
              <a:gd name="connsiteY1" fmla="*/ 233082 h 3639670"/>
              <a:gd name="connsiteX2" fmla="*/ 1371681 w 5074291"/>
              <a:gd name="connsiteY2" fmla="*/ 295835 h 3639670"/>
              <a:gd name="connsiteX3" fmla="*/ 2814999 w 5074291"/>
              <a:gd name="connsiteY3" fmla="*/ 376518 h 3639670"/>
              <a:gd name="connsiteX4" fmla="*/ 4195563 w 5074291"/>
              <a:gd name="connsiteY4" fmla="*/ 403412 h 3639670"/>
              <a:gd name="connsiteX5" fmla="*/ 4849987 w 5074291"/>
              <a:gd name="connsiteY5" fmla="*/ 770965 h 3639670"/>
              <a:gd name="connsiteX6" fmla="*/ 5074105 w 5074291"/>
              <a:gd name="connsiteY6" fmla="*/ 1595718 h 3639670"/>
              <a:gd name="connsiteX7" fmla="*/ 4867916 w 5074291"/>
              <a:gd name="connsiteY7" fmla="*/ 2286000 h 3639670"/>
              <a:gd name="connsiteX8" fmla="*/ 4007305 w 5074291"/>
              <a:gd name="connsiteY8" fmla="*/ 2635623 h 3639670"/>
              <a:gd name="connsiteX9" fmla="*/ 1515116 w 5074291"/>
              <a:gd name="connsiteY9" fmla="*/ 2823882 h 3639670"/>
              <a:gd name="connsiteX10" fmla="*/ 251093 w 5074291"/>
              <a:gd name="connsiteY10" fmla="*/ 3003176 h 3639670"/>
              <a:gd name="connsiteX11" fmla="*/ 81 w 5074291"/>
              <a:gd name="connsiteY11" fmla="*/ 3639670 h 3639670"/>
              <a:gd name="connsiteX0" fmla="*/ 1051400 w 5193281"/>
              <a:gd name="connsiteY0" fmla="*/ 0 h 3639670"/>
              <a:gd name="connsiteX1" fmla="*/ 1194836 w 5193281"/>
              <a:gd name="connsiteY1" fmla="*/ 233082 h 3639670"/>
              <a:gd name="connsiteX2" fmla="*/ 1490671 w 5193281"/>
              <a:gd name="connsiteY2" fmla="*/ 295835 h 3639670"/>
              <a:gd name="connsiteX3" fmla="*/ 2933989 w 5193281"/>
              <a:gd name="connsiteY3" fmla="*/ 376518 h 3639670"/>
              <a:gd name="connsiteX4" fmla="*/ 4314553 w 5193281"/>
              <a:gd name="connsiteY4" fmla="*/ 403412 h 3639670"/>
              <a:gd name="connsiteX5" fmla="*/ 4968977 w 5193281"/>
              <a:gd name="connsiteY5" fmla="*/ 770965 h 3639670"/>
              <a:gd name="connsiteX6" fmla="*/ 5193095 w 5193281"/>
              <a:gd name="connsiteY6" fmla="*/ 1595718 h 3639670"/>
              <a:gd name="connsiteX7" fmla="*/ 4986906 w 5193281"/>
              <a:gd name="connsiteY7" fmla="*/ 2286000 h 3639670"/>
              <a:gd name="connsiteX8" fmla="*/ 4126295 w 5193281"/>
              <a:gd name="connsiteY8" fmla="*/ 2635623 h 3639670"/>
              <a:gd name="connsiteX9" fmla="*/ 1634106 w 5193281"/>
              <a:gd name="connsiteY9" fmla="*/ 2823882 h 3639670"/>
              <a:gd name="connsiteX10" fmla="*/ 110107 w 5193281"/>
              <a:gd name="connsiteY10" fmla="*/ 3003176 h 3639670"/>
              <a:gd name="connsiteX11" fmla="*/ 119071 w 5193281"/>
              <a:gd name="connsiteY11" fmla="*/ 3639670 h 3639670"/>
              <a:gd name="connsiteX0" fmla="*/ 1219802 w 5361683"/>
              <a:gd name="connsiteY0" fmla="*/ 0 h 3639670"/>
              <a:gd name="connsiteX1" fmla="*/ 1363238 w 5361683"/>
              <a:gd name="connsiteY1" fmla="*/ 233082 h 3639670"/>
              <a:gd name="connsiteX2" fmla="*/ 1659073 w 5361683"/>
              <a:gd name="connsiteY2" fmla="*/ 295835 h 3639670"/>
              <a:gd name="connsiteX3" fmla="*/ 3102391 w 5361683"/>
              <a:gd name="connsiteY3" fmla="*/ 376518 h 3639670"/>
              <a:gd name="connsiteX4" fmla="*/ 4482955 w 5361683"/>
              <a:gd name="connsiteY4" fmla="*/ 403412 h 3639670"/>
              <a:gd name="connsiteX5" fmla="*/ 5137379 w 5361683"/>
              <a:gd name="connsiteY5" fmla="*/ 770965 h 3639670"/>
              <a:gd name="connsiteX6" fmla="*/ 5361497 w 5361683"/>
              <a:gd name="connsiteY6" fmla="*/ 1595718 h 3639670"/>
              <a:gd name="connsiteX7" fmla="*/ 5155308 w 5361683"/>
              <a:gd name="connsiteY7" fmla="*/ 2286000 h 3639670"/>
              <a:gd name="connsiteX8" fmla="*/ 4294697 w 5361683"/>
              <a:gd name="connsiteY8" fmla="*/ 2635623 h 3639670"/>
              <a:gd name="connsiteX9" fmla="*/ 1802508 w 5361683"/>
              <a:gd name="connsiteY9" fmla="*/ 2823882 h 3639670"/>
              <a:gd name="connsiteX10" fmla="*/ 278509 w 5361683"/>
              <a:gd name="connsiteY10" fmla="*/ 3003176 h 3639670"/>
              <a:gd name="connsiteX11" fmla="*/ 603 w 5361683"/>
              <a:gd name="connsiteY11" fmla="*/ 3639670 h 3639670"/>
              <a:gd name="connsiteX0" fmla="*/ 1429893 w 5571774"/>
              <a:gd name="connsiteY0" fmla="*/ 0 h 3639670"/>
              <a:gd name="connsiteX1" fmla="*/ 1573329 w 5571774"/>
              <a:gd name="connsiteY1" fmla="*/ 233082 h 3639670"/>
              <a:gd name="connsiteX2" fmla="*/ 1869164 w 5571774"/>
              <a:gd name="connsiteY2" fmla="*/ 295835 h 3639670"/>
              <a:gd name="connsiteX3" fmla="*/ 3312482 w 5571774"/>
              <a:gd name="connsiteY3" fmla="*/ 376518 h 3639670"/>
              <a:gd name="connsiteX4" fmla="*/ 4693046 w 5571774"/>
              <a:gd name="connsiteY4" fmla="*/ 403412 h 3639670"/>
              <a:gd name="connsiteX5" fmla="*/ 5347470 w 5571774"/>
              <a:gd name="connsiteY5" fmla="*/ 770965 h 3639670"/>
              <a:gd name="connsiteX6" fmla="*/ 5571588 w 5571774"/>
              <a:gd name="connsiteY6" fmla="*/ 1595718 h 3639670"/>
              <a:gd name="connsiteX7" fmla="*/ 5365399 w 5571774"/>
              <a:gd name="connsiteY7" fmla="*/ 2286000 h 3639670"/>
              <a:gd name="connsiteX8" fmla="*/ 4504788 w 5571774"/>
              <a:gd name="connsiteY8" fmla="*/ 2635623 h 3639670"/>
              <a:gd name="connsiteX9" fmla="*/ 2012599 w 5571774"/>
              <a:gd name="connsiteY9" fmla="*/ 2823882 h 3639670"/>
              <a:gd name="connsiteX10" fmla="*/ 112083 w 5571774"/>
              <a:gd name="connsiteY10" fmla="*/ 3024692 h 3639670"/>
              <a:gd name="connsiteX11" fmla="*/ 210694 w 5571774"/>
              <a:gd name="connsiteY11" fmla="*/ 3639670 h 3639670"/>
              <a:gd name="connsiteX0" fmla="*/ 1631665 w 5773546"/>
              <a:gd name="connsiteY0" fmla="*/ 0 h 3596640"/>
              <a:gd name="connsiteX1" fmla="*/ 1775101 w 5773546"/>
              <a:gd name="connsiteY1" fmla="*/ 233082 h 3596640"/>
              <a:gd name="connsiteX2" fmla="*/ 2070936 w 5773546"/>
              <a:gd name="connsiteY2" fmla="*/ 295835 h 3596640"/>
              <a:gd name="connsiteX3" fmla="*/ 3514254 w 5773546"/>
              <a:gd name="connsiteY3" fmla="*/ 376518 h 3596640"/>
              <a:gd name="connsiteX4" fmla="*/ 4894818 w 5773546"/>
              <a:gd name="connsiteY4" fmla="*/ 403412 h 3596640"/>
              <a:gd name="connsiteX5" fmla="*/ 5549242 w 5773546"/>
              <a:gd name="connsiteY5" fmla="*/ 770965 h 3596640"/>
              <a:gd name="connsiteX6" fmla="*/ 5773360 w 5773546"/>
              <a:gd name="connsiteY6" fmla="*/ 1595718 h 3596640"/>
              <a:gd name="connsiteX7" fmla="*/ 5567171 w 5773546"/>
              <a:gd name="connsiteY7" fmla="*/ 2286000 h 3596640"/>
              <a:gd name="connsiteX8" fmla="*/ 4706560 w 5773546"/>
              <a:gd name="connsiteY8" fmla="*/ 2635623 h 3596640"/>
              <a:gd name="connsiteX9" fmla="*/ 2214371 w 5773546"/>
              <a:gd name="connsiteY9" fmla="*/ 2823882 h 3596640"/>
              <a:gd name="connsiteX10" fmla="*/ 313855 w 5773546"/>
              <a:gd name="connsiteY10" fmla="*/ 3024692 h 3596640"/>
              <a:gd name="connsiteX11" fmla="*/ 3675 w 5773546"/>
              <a:gd name="connsiteY11" fmla="*/ 3596640 h 3596640"/>
              <a:gd name="connsiteX0" fmla="*/ 1630279 w 5772160"/>
              <a:gd name="connsiteY0" fmla="*/ 0 h 3596640"/>
              <a:gd name="connsiteX1" fmla="*/ 1773715 w 5772160"/>
              <a:gd name="connsiteY1" fmla="*/ 233082 h 3596640"/>
              <a:gd name="connsiteX2" fmla="*/ 2069550 w 5772160"/>
              <a:gd name="connsiteY2" fmla="*/ 295835 h 3596640"/>
              <a:gd name="connsiteX3" fmla="*/ 3512868 w 5772160"/>
              <a:gd name="connsiteY3" fmla="*/ 376518 h 3596640"/>
              <a:gd name="connsiteX4" fmla="*/ 4893432 w 5772160"/>
              <a:gd name="connsiteY4" fmla="*/ 403412 h 3596640"/>
              <a:gd name="connsiteX5" fmla="*/ 5547856 w 5772160"/>
              <a:gd name="connsiteY5" fmla="*/ 770965 h 3596640"/>
              <a:gd name="connsiteX6" fmla="*/ 5771974 w 5772160"/>
              <a:gd name="connsiteY6" fmla="*/ 1595718 h 3596640"/>
              <a:gd name="connsiteX7" fmla="*/ 5565785 w 5772160"/>
              <a:gd name="connsiteY7" fmla="*/ 2286000 h 3596640"/>
              <a:gd name="connsiteX8" fmla="*/ 4705174 w 5772160"/>
              <a:gd name="connsiteY8" fmla="*/ 2635623 h 3596640"/>
              <a:gd name="connsiteX9" fmla="*/ 2212985 w 5772160"/>
              <a:gd name="connsiteY9" fmla="*/ 2823882 h 3596640"/>
              <a:gd name="connsiteX10" fmla="*/ 323226 w 5772160"/>
              <a:gd name="connsiteY10" fmla="*/ 3067722 h 3596640"/>
              <a:gd name="connsiteX11" fmla="*/ 2289 w 5772160"/>
              <a:gd name="connsiteY11" fmla="*/ 3596640 h 3596640"/>
              <a:gd name="connsiteX0" fmla="*/ 1577020 w 5718901"/>
              <a:gd name="connsiteY0" fmla="*/ 0 h 3596640"/>
              <a:gd name="connsiteX1" fmla="*/ 1720456 w 5718901"/>
              <a:gd name="connsiteY1" fmla="*/ 233082 h 3596640"/>
              <a:gd name="connsiteX2" fmla="*/ 2016291 w 5718901"/>
              <a:gd name="connsiteY2" fmla="*/ 295835 h 3596640"/>
              <a:gd name="connsiteX3" fmla="*/ 3459609 w 5718901"/>
              <a:gd name="connsiteY3" fmla="*/ 376518 h 3596640"/>
              <a:gd name="connsiteX4" fmla="*/ 4840173 w 5718901"/>
              <a:gd name="connsiteY4" fmla="*/ 403412 h 3596640"/>
              <a:gd name="connsiteX5" fmla="*/ 5494597 w 5718901"/>
              <a:gd name="connsiteY5" fmla="*/ 770965 h 3596640"/>
              <a:gd name="connsiteX6" fmla="*/ 5718715 w 5718901"/>
              <a:gd name="connsiteY6" fmla="*/ 1595718 h 3596640"/>
              <a:gd name="connsiteX7" fmla="*/ 5512526 w 5718901"/>
              <a:gd name="connsiteY7" fmla="*/ 2286000 h 3596640"/>
              <a:gd name="connsiteX8" fmla="*/ 4651915 w 5718901"/>
              <a:gd name="connsiteY8" fmla="*/ 2635623 h 3596640"/>
              <a:gd name="connsiteX9" fmla="*/ 2159726 w 5718901"/>
              <a:gd name="connsiteY9" fmla="*/ 2823882 h 3596640"/>
              <a:gd name="connsiteX10" fmla="*/ 269967 w 5718901"/>
              <a:gd name="connsiteY10" fmla="*/ 3067722 h 3596640"/>
              <a:gd name="connsiteX11" fmla="*/ 13576 w 5718901"/>
              <a:gd name="connsiteY11" fmla="*/ 3596640 h 3596640"/>
              <a:gd name="connsiteX0" fmla="*/ 1650294 w 5792175"/>
              <a:gd name="connsiteY0" fmla="*/ 0 h 3607397"/>
              <a:gd name="connsiteX1" fmla="*/ 1793730 w 5792175"/>
              <a:gd name="connsiteY1" fmla="*/ 233082 h 3607397"/>
              <a:gd name="connsiteX2" fmla="*/ 2089565 w 5792175"/>
              <a:gd name="connsiteY2" fmla="*/ 295835 h 3607397"/>
              <a:gd name="connsiteX3" fmla="*/ 3532883 w 5792175"/>
              <a:gd name="connsiteY3" fmla="*/ 376518 h 3607397"/>
              <a:gd name="connsiteX4" fmla="*/ 4913447 w 5792175"/>
              <a:gd name="connsiteY4" fmla="*/ 403412 h 3607397"/>
              <a:gd name="connsiteX5" fmla="*/ 5567871 w 5792175"/>
              <a:gd name="connsiteY5" fmla="*/ 770965 h 3607397"/>
              <a:gd name="connsiteX6" fmla="*/ 5791989 w 5792175"/>
              <a:gd name="connsiteY6" fmla="*/ 1595718 h 3607397"/>
              <a:gd name="connsiteX7" fmla="*/ 5585800 w 5792175"/>
              <a:gd name="connsiteY7" fmla="*/ 2286000 h 3607397"/>
              <a:gd name="connsiteX8" fmla="*/ 4725189 w 5792175"/>
              <a:gd name="connsiteY8" fmla="*/ 2635623 h 3607397"/>
              <a:gd name="connsiteX9" fmla="*/ 2233000 w 5792175"/>
              <a:gd name="connsiteY9" fmla="*/ 2823882 h 3607397"/>
              <a:gd name="connsiteX10" fmla="*/ 343241 w 5792175"/>
              <a:gd name="connsiteY10" fmla="*/ 3067722 h 3607397"/>
              <a:gd name="connsiteX11" fmla="*/ 789 w 5792175"/>
              <a:gd name="connsiteY11" fmla="*/ 3607397 h 3607397"/>
              <a:gd name="connsiteX0" fmla="*/ 1651057 w 5792938"/>
              <a:gd name="connsiteY0" fmla="*/ 0 h 3607397"/>
              <a:gd name="connsiteX1" fmla="*/ 1794493 w 5792938"/>
              <a:gd name="connsiteY1" fmla="*/ 233082 h 3607397"/>
              <a:gd name="connsiteX2" fmla="*/ 2090328 w 5792938"/>
              <a:gd name="connsiteY2" fmla="*/ 295835 h 3607397"/>
              <a:gd name="connsiteX3" fmla="*/ 3533646 w 5792938"/>
              <a:gd name="connsiteY3" fmla="*/ 376518 h 3607397"/>
              <a:gd name="connsiteX4" fmla="*/ 4914210 w 5792938"/>
              <a:gd name="connsiteY4" fmla="*/ 403412 h 3607397"/>
              <a:gd name="connsiteX5" fmla="*/ 5568634 w 5792938"/>
              <a:gd name="connsiteY5" fmla="*/ 770965 h 3607397"/>
              <a:gd name="connsiteX6" fmla="*/ 5792752 w 5792938"/>
              <a:gd name="connsiteY6" fmla="*/ 1595718 h 3607397"/>
              <a:gd name="connsiteX7" fmla="*/ 5586563 w 5792938"/>
              <a:gd name="connsiteY7" fmla="*/ 2286000 h 3607397"/>
              <a:gd name="connsiteX8" fmla="*/ 4725952 w 5792938"/>
              <a:gd name="connsiteY8" fmla="*/ 2635623 h 3607397"/>
              <a:gd name="connsiteX9" fmla="*/ 2233763 w 5792938"/>
              <a:gd name="connsiteY9" fmla="*/ 2823882 h 3607397"/>
              <a:gd name="connsiteX10" fmla="*/ 333246 w 5792938"/>
              <a:gd name="connsiteY10" fmla="*/ 3056964 h 3607397"/>
              <a:gd name="connsiteX11" fmla="*/ 1552 w 5792938"/>
              <a:gd name="connsiteY11" fmla="*/ 3607397 h 3607397"/>
              <a:gd name="connsiteX0" fmla="*/ 1649511 w 5791392"/>
              <a:gd name="connsiteY0" fmla="*/ 0 h 3607397"/>
              <a:gd name="connsiteX1" fmla="*/ 1792947 w 5791392"/>
              <a:gd name="connsiteY1" fmla="*/ 233082 h 3607397"/>
              <a:gd name="connsiteX2" fmla="*/ 2088782 w 5791392"/>
              <a:gd name="connsiteY2" fmla="*/ 295835 h 3607397"/>
              <a:gd name="connsiteX3" fmla="*/ 3532100 w 5791392"/>
              <a:gd name="connsiteY3" fmla="*/ 376518 h 3607397"/>
              <a:gd name="connsiteX4" fmla="*/ 4912664 w 5791392"/>
              <a:gd name="connsiteY4" fmla="*/ 403412 h 3607397"/>
              <a:gd name="connsiteX5" fmla="*/ 5567088 w 5791392"/>
              <a:gd name="connsiteY5" fmla="*/ 770965 h 3607397"/>
              <a:gd name="connsiteX6" fmla="*/ 5791206 w 5791392"/>
              <a:gd name="connsiteY6" fmla="*/ 1595718 h 3607397"/>
              <a:gd name="connsiteX7" fmla="*/ 5585017 w 5791392"/>
              <a:gd name="connsiteY7" fmla="*/ 2286000 h 3607397"/>
              <a:gd name="connsiteX8" fmla="*/ 4724406 w 5791392"/>
              <a:gd name="connsiteY8" fmla="*/ 2635623 h 3607397"/>
              <a:gd name="connsiteX9" fmla="*/ 1500697 w 5791392"/>
              <a:gd name="connsiteY9" fmla="*/ 2877671 h 3607397"/>
              <a:gd name="connsiteX10" fmla="*/ 331700 w 5791392"/>
              <a:gd name="connsiteY10" fmla="*/ 3056964 h 3607397"/>
              <a:gd name="connsiteX11" fmla="*/ 6 w 5791392"/>
              <a:gd name="connsiteY11" fmla="*/ 3607397 h 3607397"/>
              <a:gd name="connsiteX0" fmla="*/ 1649511 w 5791392"/>
              <a:gd name="connsiteY0" fmla="*/ 0 h 3607397"/>
              <a:gd name="connsiteX1" fmla="*/ 1792947 w 5791392"/>
              <a:gd name="connsiteY1" fmla="*/ 233082 h 3607397"/>
              <a:gd name="connsiteX2" fmla="*/ 2088782 w 5791392"/>
              <a:gd name="connsiteY2" fmla="*/ 295835 h 3607397"/>
              <a:gd name="connsiteX3" fmla="*/ 3532100 w 5791392"/>
              <a:gd name="connsiteY3" fmla="*/ 376518 h 3607397"/>
              <a:gd name="connsiteX4" fmla="*/ 4912664 w 5791392"/>
              <a:gd name="connsiteY4" fmla="*/ 403412 h 3607397"/>
              <a:gd name="connsiteX5" fmla="*/ 5567088 w 5791392"/>
              <a:gd name="connsiteY5" fmla="*/ 770965 h 3607397"/>
              <a:gd name="connsiteX6" fmla="*/ 5791206 w 5791392"/>
              <a:gd name="connsiteY6" fmla="*/ 1595718 h 3607397"/>
              <a:gd name="connsiteX7" fmla="*/ 5585017 w 5791392"/>
              <a:gd name="connsiteY7" fmla="*/ 2286000 h 3607397"/>
              <a:gd name="connsiteX8" fmla="*/ 4724406 w 5791392"/>
              <a:gd name="connsiteY8" fmla="*/ 2635623 h 3607397"/>
              <a:gd name="connsiteX9" fmla="*/ 1500697 w 5791392"/>
              <a:gd name="connsiteY9" fmla="*/ 2877671 h 3607397"/>
              <a:gd name="connsiteX10" fmla="*/ 322736 w 5791392"/>
              <a:gd name="connsiteY10" fmla="*/ 3101787 h 3607397"/>
              <a:gd name="connsiteX11" fmla="*/ 6 w 5791392"/>
              <a:gd name="connsiteY11" fmla="*/ 3607397 h 3607397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079818 w 5782428"/>
              <a:gd name="connsiteY2" fmla="*/ 295835 h 3688079"/>
              <a:gd name="connsiteX3" fmla="*/ 3523136 w 5782428"/>
              <a:gd name="connsiteY3" fmla="*/ 376518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523136 w 5782428"/>
              <a:gd name="connsiteY3" fmla="*/ 376518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457822 w 5782428"/>
              <a:gd name="connsiteY3" fmla="*/ 357857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457822 w 5782428"/>
              <a:gd name="connsiteY3" fmla="*/ 357857 h 3688079"/>
              <a:gd name="connsiteX4" fmla="*/ 4997006 w 5782428"/>
              <a:gd name="connsiteY4" fmla="*/ 412743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532970 w 5782428"/>
              <a:gd name="connsiteY0" fmla="*/ 0 h 4082526"/>
              <a:gd name="connsiteX1" fmla="*/ 1783983 w 5782428"/>
              <a:gd name="connsiteY1" fmla="*/ 627529 h 4082526"/>
              <a:gd name="connsiteX2" fmla="*/ 2145132 w 5782428"/>
              <a:gd name="connsiteY2" fmla="*/ 708943 h 4082526"/>
              <a:gd name="connsiteX3" fmla="*/ 3457822 w 5782428"/>
              <a:gd name="connsiteY3" fmla="*/ 752304 h 4082526"/>
              <a:gd name="connsiteX4" fmla="*/ 4997006 w 5782428"/>
              <a:gd name="connsiteY4" fmla="*/ 807190 h 4082526"/>
              <a:gd name="connsiteX5" fmla="*/ 5558124 w 5782428"/>
              <a:gd name="connsiteY5" fmla="*/ 1165412 h 4082526"/>
              <a:gd name="connsiteX6" fmla="*/ 5782242 w 5782428"/>
              <a:gd name="connsiteY6" fmla="*/ 1990165 h 4082526"/>
              <a:gd name="connsiteX7" fmla="*/ 5576053 w 5782428"/>
              <a:gd name="connsiteY7" fmla="*/ 2680447 h 4082526"/>
              <a:gd name="connsiteX8" fmla="*/ 4715442 w 5782428"/>
              <a:gd name="connsiteY8" fmla="*/ 3030070 h 4082526"/>
              <a:gd name="connsiteX9" fmla="*/ 1491733 w 5782428"/>
              <a:gd name="connsiteY9" fmla="*/ 3272118 h 4082526"/>
              <a:gd name="connsiteX10" fmla="*/ 313772 w 5782428"/>
              <a:gd name="connsiteY10" fmla="*/ 3496234 h 4082526"/>
              <a:gd name="connsiteX11" fmla="*/ 7 w 5782428"/>
              <a:gd name="connsiteY11" fmla="*/ 4082526 h 4082526"/>
              <a:gd name="connsiteX0" fmla="*/ 1532970 w 5782428"/>
              <a:gd name="connsiteY0" fmla="*/ 0 h 4082526"/>
              <a:gd name="connsiteX1" fmla="*/ 1703300 w 5782428"/>
              <a:gd name="connsiteY1" fmla="*/ 439270 h 4082526"/>
              <a:gd name="connsiteX2" fmla="*/ 2145132 w 5782428"/>
              <a:gd name="connsiteY2" fmla="*/ 708943 h 4082526"/>
              <a:gd name="connsiteX3" fmla="*/ 3457822 w 5782428"/>
              <a:gd name="connsiteY3" fmla="*/ 752304 h 4082526"/>
              <a:gd name="connsiteX4" fmla="*/ 4997006 w 5782428"/>
              <a:gd name="connsiteY4" fmla="*/ 807190 h 4082526"/>
              <a:gd name="connsiteX5" fmla="*/ 5558124 w 5782428"/>
              <a:gd name="connsiteY5" fmla="*/ 1165412 h 4082526"/>
              <a:gd name="connsiteX6" fmla="*/ 5782242 w 5782428"/>
              <a:gd name="connsiteY6" fmla="*/ 1990165 h 4082526"/>
              <a:gd name="connsiteX7" fmla="*/ 5576053 w 5782428"/>
              <a:gd name="connsiteY7" fmla="*/ 2680447 h 4082526"/>
              <a:gd name="connsiteX8" fmla="*/ 4715442 w 5782428"/>
              <a:gd name="connsiteY8" fmla="*/ 3030070 h 4082526"/>
              <a:gd name="connsiteX9" fmla="*/ 1491733 w 5782428"/>
              <a:gd name="connsiteY9" fmla="*/ 3272118 h 4082526"/>
              <a:gd name="connsiteX10" fmla="*/ 313772 w 5782428"/>
              <a:gd name="connsiteY10" fmla="*/ 3496234 h 4082526"/>
              <a:gd name="connsiteX11" fmla="*/ 7 w 5782428"/>
              <a:gd name="connsiteY11" fmla="*/ 4082526 h 408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82428" h="4082526">
                <a:moveTo>
                  <a:pt x="1532970" y="0"/>
                </a:moveTo>
                <a:cubicBezTo>
                  <a:pt x="1568082" y="91888"/>
                  <a:pt x="1601273" y="321113"/>
                  <a:pt x="1703300" y="439270"/>
                </a:cubicBezTo>
                <a:cubicBezTo>
                  <a:pt x="1805327" y="557427"/>
                  <a:pt x="1852712" y="656771"/>
                  <a:pt x="2145132" y="708943"/>
                </a:cubicBezTo>
                <a:cubicBezTo>
                  <a:pt x="2437552" y="761115"/>
                  <a:pt x="2982510" y="735930"/>
                  <a:pt x="3457822" y="752304"/>
                </a:cubicBezTo>
                <a:cubicBezTo>
                  <a:pt x="3933134" y="768678"/>
                  <a:pt x="4646956" y="738339"/>
                  <a:pt x="4997006" y="807190"/>
                </a:cubicBezTo>
                <a:cubicBezTo>
                  <a:pt x="5347056" y="876041"/>
                  <a:pt x="5427251" y="968249"/>
                  <a:pt x="5558124" y="1165412"/>
                </a:cubicBezTo>
                <a:cubicBezTo>
                  <a:pt x="5688997" y="1362575"/>
                  <a:pt x="5779254" y="1737659"/>
                  <a:pt x="5782242" y="1990165"/>
                </a:cubicBezTo>
                <a:cubicBezTo>
                  <a:pt x="5785230" y="2242671"/>
                  <a:pt x="5753853" y="2507130"/>
                  <a:pt x="5576053" y="2680447"/>
                </a:cubicBezTo>
                <a:cubicBezTo>
                  <a:pt x="5398253" y="2853765"/>
                  <a:pt x="5396162" y="2931458"/>
                  <a:pt x="4715442" y="3030070"/>
                </a:cubicBezTo>
                <a:cubicBezTo>
                  <a:pt x="4034722" y="3128682"/>
                  <a:pt x="2225345" y="3194424"/>
                  <a:pt x="1491733" y="3272118"/>
                </a:cubicBezTo>
                <a:cubicBezTo>
                  <a:pt x="758121" y="3349812"/>
                  <a:pt x="562393" y="3361166"/>
                  <a:pt x="313772" y="3496234"/>
                </a:cubicBezTo>
                <a:cubicBezTo>
                  <a:pt x="65151" y="3631302"/>
                  <a:pt x="-740" y="3832261"/>
                  <a:pt x="7" y="4082526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/>
        </p:nvSpPr>
        <p:spPr>
          <a:xfrm>
            <a:off x="2490384" y="3110756"/>
            <a:ext cx="143436" cy="493059"/>
          </a:xfrm>
          <a:custGeom>
            <a:avLst/>
            <a:gdLst>
              <a:gd name="connsiteX0" fmla="*/ 0 w 143436"/>
              <a:gd name="connsiteY0" fmla="*/ 0 h 493059"/>
              <a:gd name="connsiteX1" fmla="*/ 62753 w 143436"/>
              <a:gd name="connsiteY1" fmla="*/ 268942 h 493059"/>
              <a:gd name="connsiteX2" fmla="*/ 143436 w 143436"/>
              <a:gd name="connsiteY2" fmla="*/ 493059 h 49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436" h="493059">
                <a:moveTo>
                  <a:pt x="0" y="0"/>
                </a:moveTo>
                <a:cubicBezTo>
                  <a:pt x="19423" y="93383"/>
                  <a:pt x="38847" y="186766"/>
                  <a:pt x="62753" y="268942"/>
                </a:cubicBezTo>
                <a:cubicBezTo>
                  <a:pt x="86659" y="351118"/>
                  <a:pt x="115047" y="422088"/>
                  <a:pt x="143436" y="493059"/>
                </a:cubicBezTo>
              </a:path>
            </a:pathLst>
          </a:custGeom>
          <a:noFill/>
          <a:ln w="31750">
            <a:solidFill>
              <a:srgbClr val="FF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516356" y="3779524"/>
            <a:ext cx="2097741" cy="516367"/>
          </a:xfrm>
          <a:custGeom>
            <a:avLst/>
            <a:gdLst>
              <a:gd name="connsiteX0" fmla="*/ 2097741 w 2097741"/>
              <a:gd name="connsiteY0" fmla="*/ 0 h 516367"/>
              <a:gd name="connsiteX1" fmla="*/ 2033195 w 2097741"/>
              <a:gd name="connsiteY1" fmla="*/ 247425 h 516367"/>
              <a:gd name="connsiteX2" fmla="*/ 1742739 w 2097741"/>
              <a:gd name="connsiteY2" fmla="*/ 398032 h 516367"/>
              <a:gd name="connsiteX3" fmla="*/ 903642 w 2097741"/>
              <a:gd name="connsiteY3" fmla="*/ 494851 h 516367"/>
              <a:gd name="connsiteX4" fmla="*/ 0 w 2097741"/>
              <a:gd name="connsiteY4" fmla="*/ 516367 h 51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7741" h="516367">
                <a:moveTo>
                  <a:pt x="2097741" y="0"/>
                </a:moveTo>
                <a:cubicBezTo>
                  <a:pt x="2095051" y="90543"/>
                  <a:pt x="2092362" y="181086"/>
                  <a:pt x="2033195" y="247425"/>
                </a:cubicBezTo>
                <a:cubicBezTo>
                  <a:pt x="1974028" y="313764"/>
                  <a:pt x="1930998" y="356794"/>
                  <a:pt x="1742739" y="398032"/>
                </a:cubicBezTo>
                <a:cubicBezTo>
                  <a:pt x="1554480" y="439270"/>
                  <a:pt x="1194098" y="475129"/>
                  <a:pt x="903642" y="494851"/>
                </a:cubicBezTo>
                <a:cubicBezTo>
                  <a:pt x="613185" y="514574"/>
                  <a:pt x="306592" y="515470"/>
                  <a:pt x="0" y="516367"/>
                </a:cubicBezTo>
              </a:path>
            </a:pathLst>
          </a:custGeom>
          <a:noFill/>
          <a:ln w="31750">
            <a:solidFill>
              <a:srgbClr val="FF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438137" y="3790281"/>
            <a:ext cx="911612" cy="2054711"/>
          </a:xfrm>
          <a:custGeom>
            <a:avLst/>
            <a:gdLst>
              <a:gd name="connsiteX0" fmla="*/ 595509 w 911612"/>
              <a:gd name="connsiteY0" fmla="*/ 0 h 2054711"/>
              <a:gd name="connsiteX1" fmla="*/ 885965 w 911612"/>
              <a:gd name="connsiteY1" fmla="*/ 279699 h 2054711"/>
              <a:gd name="connsiteX2" fmla="*/ 810661 w 911612"/>
              <a:gd name="connsiteY2" fmla="*/ 677732 h 2054711"/>
              <a:gd name="connsiteX3" fmla="*/ 122172 w 911612"/>
              <a:gd name="connsiteY3" fmla="*/ 1247887 h 2054711"/>
              <a:gd name="connsiteX4" fmla="*/ 3838 w 911612"/>
              <a:gd name="connsiteY4" fmla="*/ 2054711 h 2054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612" h="2054711">
                <a:moveTo>
                  <a:pt x="595509" y="0"/>
                </a:moveTo>
                <a:cubicBezTo>
                  <a:pt x="722807" y="83372"/>
                  <a:pt x="850106" y="166744"/>
                  <a:pt x="885965" y="279699"/>
                </a:cubicBezTo>
                <a:cubicBezTo>
                  <a:pt x="921824" y="392654"/>
                  <a:pt x="937960" y="516367"/>
                  <a:pt x="810661" y="677732"/>
                </a:cubicBezTo>
                <a:cubicBezTo>
                  <a:pt x="683362" y="839097"/>
                  <a:pt x="256642" y="1018391"/>
                  <a:pt x="122172" y="1247887"/>
                </a:cubicBezTo>
                <a:cubicBezTo>
                  <a:pt x="-12298" y="1477383"/>
                  <a:pt x="-4230" y="1766047"/>
                  <a:pt x="3838" y="2054711"/>
                </a:cubicBezTo>
              </a:path>
            </a:pathLst>
          </a:custGeom>
          <a:noFill/>
          <a:ln w="31750">
            <a:solidFill>
              <a:srgbClr val="C0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116937" y="121896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610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30724" y="3611350"/>
            <a:ext cx="9130552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8" name="Freeform 7"/>
          <p:cNvSpPr/>
          <p:nvPr/>
        </p:nvSpPr>
        <p:spPr>
          <a:xfrm>
            <a:off x="4383741" y="1828800"/>
            <a:ext cx="80683" cy="627529"/>
          </a:xfrm>
          <a:custGeom>
            <a:avLst/>
            <a:gdLst>
              <a:gd name="connsiteX0" fmla="*/ 80683 w 80683"/>
              <a:gd name="connsiteY0" fmla="*/ 0 h 627529"/>
              <a:gd name="connsiteX1" fmla="*/ 44824 w 80683"/>
              <a:gd name="connsiteY1" fmla="*/ 349624 h 627529"/>
              <a:gd name="connsiteX2" fmla="*/ 0 w 80683"/>
              <a:gd name="connsiteY2" fmla="*/ 627529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683" h="627529">
                <a:moveTo>
                  <a:pt x="80683" y="0"/>
                </a:moveTo>
                <a:cubicBezTo>
                  <a:pt x="69477" y="122518"/>
                  <a:pt x="58271" y="245036"/>
                  <a:pt x="44824" y="349624"/>
                </a:cubicBezTo>
                <a:cubicBezTo>
                  <a:pt x="31377" y="454212"/>
                  <a:pt x="15688" y="540870"/>
                  <a:pt x="0" y="627529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753035" y="3001384"/>
            <a:ext cx="1602890" cy="796065"/>
          </a:xfrm>
          <a:custGeom>
            <a:avLst/>
            <a:gdLst>
              <a:gd name="connsiteX0" fmla="*/ 1602890 w 1602890"/>
              <a:gd name="connsiteY0" fmla="*/ 0 h 796065"/>
              <a:gd name="connsiteX1" fmla="*/ 1516829 w 1602890"/>
              <a:gd name="connsiteY1" fmla="*/ 430305 h 796065"/>
              <a:gd name="connsiteX2" fmla="*/ 1183341 w 1602890"/>
              <a:gd name="connsiteY2" fmla="*/ 699247 h 796065"/>
              <a:gd name="connsiteX3" fmla="*/ 0 w 1602890"/>
              <a:gd name="connsiteY3" fmla="*/ 796065 h 796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2890" h="796065">
                <a:moveTo>
                  <a:pt x="1602890" y="0"/>
                </a:moveTo>
                <a:cubicBezTo>
                  <a:pt x="1594822" y="156882"/>
                  <a:pt x="1586754" y="313764"/>
                  <a:pt x="1516829" y="430305"/>
                </a:cubicBezTo>
                <a:cubicBezTo>
                  <a:pt x="1446904" y="546846"/>
                  <a:pt x="1436146" y="638287"/>
                  <a:pt x="1183341" y="699247"/>
                </a:cubicBezTo>
                <a:cubicBezTo>
                  <a:pt x="930536" y="760207"/>
                  <a:pt x="465268" y="778136"/>
                  <a:pt x="0" y="79606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16937" y="121896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29150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14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0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Task::operator </a:t>
            </a:r>
            <a:r>
              <a:rPr lang="en-US" dirty="0" err="1">
                <a:latin typeface="Consolas" panose="020B0609020204030204" pitchFamily="49" charset="0"/>
              </a:rPr>
              <a:t>co_await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&amp;promise;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*promise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28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Task::operator </a:t>
            </a:r>
            <a:r>
              <a:rPr lang="en-US" dirty="0" err="1">
                <a:latin typeface="Consolas" panose="020B0609020204030204" pitchFamily="49" charset="0"/>
              </a:rPr>
              <a:t>co_await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(promise);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&amp;promise;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35</a:t>
            </a:fld>
            <a:endParaRPr lang="en-US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4715436" y="2463044"/>
            <a:ext cx="1147482" cy="665638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0" idx="0"/>
          </p:cNvCxnSpPr>
          <p:nvPr/>
        </p:nvCxnSpPr>
        <p:spPr>
          <a:xfrm flipH="1" flipV="1">
            <a:off x="7655859" y="3460376"/>
            <a:ext cx="804582" cy="102681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81347" y="4487190"/>
            <a:ext cx="4558188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current </a:t>
            </a:r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  <a:r>
              <a:rPr lang="en-US" sz="2400" dirty="0"/>
              <a:t> and becomes the continuation</a:t>
            </a:r>
          </a:p>
        </p:txBody>
      </p:sp>
      <p:cxnSp>
        <p:nvCxnSpPr>
          <p:cNvPr id="18" name="Straight Arrow Connector 17"/>
          <p:cNvCxnSpPr>
            <a:stCxn id="17" idx="0"/>
          </p:cNvCxnSpPr>
          <p:nvPr/>
        </p:nvCxnSpPr>
        <p:spPr>
          <a:xfrm flipH="1" flipV="1">
            <a:off x="8610600" y="4204448"/>
            <a:ext cx="89646" cy="49931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325054" y="4703762"/>
            <a:ext cx="475038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suspended </a:t>
            </a:r>
            <a:r>
              <a:rPr lang="en-US" sz="2400" dirty="0" err="1"/>
              <a:t>coroutine</a:t>
            </a:r>
            <a:r>
              <a:rPr lang="en-US" sz="2400" dirty="0"/>
              <a:t> is returned and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resumed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2918" y="2232211"/>
            <a:ext cx="3477025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symmetric control transfer</a:t>
            </a:r>
          </a:p>
        </p:txBody>
      </p:sp>
    </p:spTree>
    <p:extLst>
      <p:ext uri="{BB962C8B-B14F-4D97-AF65-F5344CB8AC3E}">
        <p14:creationId xmlns:p14="http://schemas.microsoft.com/office/powerpoint/2010/main" val="368981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7" grpId="0" animBg="1"/>
      <p:bldP spid="17" grpId="1" animBg="1"/>
      <p:bldP spid="6" grpId="0" animBg="1"/>
      <p:bldP spid="6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Promise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return {};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985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return {};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Promise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600" y="2691016"/>
            <a:ext cx="11734800" cy="3139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25660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3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1: awaiting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289177" y="4577380"/>
            <a:ext cx="5109882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foo(): about to return</a:t>
            </a:r>
          </a:p>
          <a:p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bar(): about to </a:t>
            </a:r>
            <a:r>
              <a:rPr lang="en-US" sz="28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co_await</a:t>
            </a:r>
            <a:endParaRPr lang="en-US" sz="28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bar(): about to return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312" y="867747"/>
            <a:ext cx="6399376" cy="5122506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91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8512" r="27110" b="4764"/>
          <a:stretch/>
        </p:blipFill>
        <p:spPr bwMode="auto">
          <a:xfrm>
            <a:off x="1" y="1"/>
            <a:ext cx="3281082" cy="347314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6565" y="0"/>
            <a:ext cx="7687234" cy="1325563"/>
          </a:xfrm>
        </p:spPr>
        <p:txBody>
          <a:bodyPr/>
          <a:lstStyle/>
          <a:p>
            <a:r>
              <a:rPr lang="en-US" dirty="0"/>
              <a:t>Helpful tip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6565" y="1325562"/>
            <a:ext cx="7687234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Write constructor and destructor for promise types.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Promise: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ctor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Promise: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dtor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15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 for coming!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40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an </a:t>
            </a:r>
            <a:r>
              <a:rPr lang="en-US" dirty="0" err="1"/>
              <a:t>awaitable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duration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duration.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zero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this_thread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sleep_for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(duration);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chrono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milliseconds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duration;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40</a:t>
            </a:fld>
            <a:endParaRPr lang="en-US"/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 flipV="1">
            <a:off x="6499415" y="3927667"/>
            <a:ext cx="905434" cy="493566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404849" y="4159623"/>
            <a:ext cx="30827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puts thread to sleep</a:t>
            </a:r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 flipV="1">
            <a:off x="2958354" y="4303057"/>
            <a:ext cx="569260" cy="261610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27614" y="4303057"/>
            <a:ext cx="5112533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resumes</a:t>
            </a:r>
            <a:r>
              <a:rPr lang="en-US" sz="2800" dirty="0"/>
              <a:t> the suspended </a:t>
            </a:r>
            <a:r>
              <a:rPr lang="en-US" sz="2800" dirty="0" err="1"/>
              <a:t>coroutine</a:t>
            </a:r>
            <a:endParaRPr lang="en-US" sz="2800" dirty="0"/>
          </a:p>
        </p:txBody>
      </p:sp>
      <p:cxnSp>
        <p:nvCxnSpPr>
          <p:cNvPr id="15" name="Straight Arrow Connector 14"/>
          <p:cNvCxnSpPr>
            <a:stCxn id="14" idx="2"/>
          </p:cNvCxnSpPr>
          <p:nvPr/>
        </p:nvCxnSpPr>
        <p:spPr>
          <a:xfrm flipH="1">
            <a:off x="9520518" y="2483669"/>
            <a:ext cx="410136" cy="615261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296837" y="1960449"/>
            <a:ext cx="3267634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  <a:r>
              <a:rPr lang="en-US" sz="2800" dirty="0"/>
              <a:t> </a:t>
            </a:r>
            <a:r>
              <a:rPr lang="en-US" sz="2800" dirty="0" err="1"/>
              <a:t>coroutine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43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9" grpId="0" animBg="1"/>
      <p:bldP spid="9" grpId="1" animBg="1"/>
      <p:bldP spid="14" grpId="0" animBg="1"/>
      <p:bldP spid="14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an </a:t>
            </a:r>
            <a:r>
              <a:rPr lang="en-US" dirty="0" err="1"/>
              <a:t>awaitable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sleepy(): about to sleep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chrono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 }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737412" y="3788486"/>
            <a:ext cx="5109882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sleepy(): about to sleep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sleepy(): about to return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54853"/>
            <a:ext cx="7620000" cy="428625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86000" y="5133218"/>
            <a:ext cx="7620000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Well that just sounds like 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std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::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this_thread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::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sleep_for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algn="ctr"/>
            <a:r>
              <a:rPr lang="en-US" sz="2000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with extra steps</a:t>
            </a:r>
          </a:p>
        </p:txBody>
      </p:sp>
    </p:spTree>
    <p:extLst>
      <p:ext uri="{BB962C8B-B14F-4D97-AF65-F5344CB8AC3E}">
        <p14:creationId xmlns:p14="http://schemas.microsoft.com/office/powerpoint/2010/main" val="356050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filesystem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path{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filesystem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7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opening file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path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reading file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assign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resuming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exiting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detach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1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opening file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path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reading file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assign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resuming </a:t>
            </a:r>
            <a:r>
              <a:rPr lang="en-US" dirty="0" err="1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exiting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detach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44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761" y="2545976"/>
            <a:ext cx="5562120" cy="3142598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4043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read file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return (size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6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task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00631" y="3971364"/>
            <a:ext cx="8299525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=38216)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845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contents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exit(0);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77896" y="3485478"/>
            <a:ext cx="5714104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cxnSp>
        <p:nvCxnSpPr>
          <p:cNvPr id="12" name="Straight Arrow Connector 11"/>
          <p:cNvCxnSpPr>
            <a:stCxn id="10" idx="0"/>
          </p:cNvCxnSpPr>
          <p:nvPr/>
        </p:nvCxnSpPr>
        <p:spPr>
          <a:xfrm flipV="1">
            <a:off x="3818965" y="3324113"/>
            <a:ext cx="86061" cy="89288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78750" y="4216997"/>
            <a:ext cx="308043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</a:p>
        </p:txBody>
      </p:sp>
      <p:sp>
        <p:nvSpPr>
          <p:cNvPr id="17" name="Freeform 16"/>
          <p:cNvSpPr/>
          <p:nvPr/>
        </p:nvSpPr>
        <p:spPr>
          <a:xfrm>
            <a:off x="4231341" y="1667435"/>
            <a:ext cx="98612" cy="735106"/>
          </a:xfrm>
          <a:custGeom>
            <a:avLst/>
            <a:gdLst>
              <a:gd name="connsiteX0" fmla="*/ 98612 w 98612"/>
              <a:gd name="connsiteY0" fmla="*/ 0 h 735106"/>
              <a:gd name="connsiteX1" fmla="*/ 80683 w 98612"/>
              <a:gd name="connsiteY1" fmla="*/ 385483 h 735106"/>
              <a:gd name="connsiteX2" fmla="*/ 0 w 98612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12" h="735106">
                <a:moveTo>
                  <a:pt x="98612" y="0"/>
                </a:moveTo>
                <a:cubicBezTo>
                  <a:pt x="97865" y="131482"/>
                  <a:pt x="97118" y="262965"/>
                  <a:pt x="80683" y="385483"/>
                </a:cubicBezTo>
                <a:cubicBezTo>
                  <a:pt x="64248" y="508001"/>
                  <a:pt x="32124" y="621553"/>
                  <a:pt x="0" y="735106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869576" y="3200400"/>
            <a:ext cx="2510118" cy="259976"/>
          </a:xfrm>
          <a:custGeom>
            <a:avLst/>
            <a:gdLst>
              <a:gd name="connsiteX0" fmla="*/ 2510118 w 2510118"/>
              <a:gd name="connsiteY0" fmla="*/ 0 h 259976"/>
              <a:gd name="connsiteX1" fmla="*/ 1326777 w 2510118"/>
              <a:gd name="connsiteY1" fmla="*/ 179294 h 259976"/>
              <a:gd name="connsiteX2" fmla="*/ 0 w 2510118"/>
              <a:gd name="connsiteY2" fmla="*/ 259976 h 259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0118" h="259976">
                <a:moveTo>
                  <a:pt x="2510118" y="0"/>
                </a:moveTo>
                <a:cubicBezTo>
                  <a:pt x="2127624" y="67982"/>
                  <a:pt x="1745130" y="135965"/>
                  <a:pt x="1326777" y="179294"/>
                </a:cubicBezTo>
                <a:cubicBezTo>
                  <a:pt x="908424" y="222623"/>
                  <a:pt x="454212" y="241299"/>
                  <a:pt x="0" y="259976"/>
                </a:cubicBezTo>
              </a:path>
            </a:pathLst>
          </a:custGeom>
          <a:noFill/>
          <a:ln w="31750">
            <a:solidFill>
              <a:schemeClr val="accent2"/>
            </a:solidFill>
            <a:tailEnd type="diamond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817581" y="4098664"/>
            <a:ext cx="344245" cy="1301675"/>
          </a:xfrm>
          <a:custGeom>
            <a:avLst/>
            <a:gdLst>
              <a:gd name="connsiteX0" fmla="*/ 0 w 344245"/>
              <a:gd name="connsiteY0" fmla="*/ 0 h 1301675"/>
              <a:gd name="connsiteX1" fmla="*/ 43031 w 344245"/>
              <a:gd name="connsiteY1" fmla="*/ 387275 h 1301675"/>
              <a:gd name="connsiteX2" fmla="*/ 215153 w 344245"/>
              <a:gd name="connsiteY2" fmla="*/ 796065 h 1301675"/>
              <a:gd name="connsiteX3" fmla="*/ 344245 w 344245"/>
              <a:gd name="connsiteY3" fmla="*/ 1301675 h 130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245" h="1301675">
                <a:moveTo>
                  <a:pt x="0" y="0"/>
                </a:moveTo>
                <a:cubicBezTo>
                  <a:pt x="3586" y="127299"/>
                  <a:pt x="7172" y="254598"/>
                  <a:pt x="43031" y="387275"/>
                </a:cubicBezTo>
                <a:cubicBezTo>
                  <a:pt x="78890" y="519952"/>
                  <a:pt x="164951" y="643665"/>
                  <a:pt x="215153" y="796065"/>
                </a:cubicBezTo>
                <a:cubicBezTo>
                  <a:pt x="265355" y="948465"/>
                  <a:pt x="304800" y="1125070"/>
                  <a:pt x="344245" y="130167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9" grpId="0" animBg="1"/>
      <p:bldP spid="2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which we learn how to get result out of a task and</a:t>
            </a:r>
          </a:p>
          <a:p>
            <a:pPr marL="0" indent="0">
              <a:buNone/>
            </a:pPr>
            <a:r>
              <a:rPr lang="en-US" dirty="0"/>
              <a:t>make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accent3"/>
                </a:solidFill>
              </a:rPr>
              <a:t>ish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3950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D53CC76-2D04-49C2-9D23-E8037CD2B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48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Where is the result?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0910" y="902345"/>
            <a:ext cx="5721276" cy="310854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4180344"/>
            <a:ext cx="12192000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12" name="Freeform 11"/>
          <p:cNvSpPr/>
          <p:nvPr/>
        </p:nvSpPr>
        <p:spPr>
          <a:xfrm>
            <a:off x="2281954" y="2735108"/>
            <a:ext cx="6554549" cy="420786"/>
          </a:xfrm>
          <a:custGeom>
            <a:avLst/>
            <a:gdLst>
              <a:gd name="connsiteX0" fmla="*/ 0 w 6554549"/>
              <a:gd name="connsiteY0" fmla="*/ 0 h 420786"/>
              <a:gd name="connsiteX1" fmla="*/ 1537487 w 6554549"/>
              <a:gd name="connsiteY1" fmla="*/ 186117 h 420786"/>
              <a:gd name="connsiteX2" fmla="*/ 4936142 w 6554549"/>
              <a:gd name="connsiteY2" fmla="*/ 258945 h 420786"/>
              <a:gd name="connsiteX3" fmla="*/ 6554549 w 6554549"/>
              <a:gd name="connsiteY3" fmla="*/ 420786 h 420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4549" h="420786">
                <a:moveTo>
                  <a:pt x="0" y="0"/>
                </a:moveTo>
                <a:cubicBezTo>
                  <a:pt x="357398" y="71480"/>
                  <a:pt x="714797" y="142960"/>
                  <a:pt x="1537487" y="186117"/>
                </a:cubicBezTo>
                <a:cubicBezTo>
                  <a:pt x="2360177" y="229274"/>
                  <a:pt x="4099965" y="219834"/>
                  <a:pt x="4936142" y="258945"/>
                </a:cubicBezTo>
                <a:cubicBezTo>
                  <a:pt x="5772319" y="298057"/>
                  <a:pt x="6163434" y="359421"/>
                  <a:pt x="6554549" y="420786"/>
                </a:cubicBezTo>
              </a:path>
            </a:pathLst>
          </a:custGeom>
          <a:noFill/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6368527" y="3550024"/>
            <a:ext cx="2528047" cy="1893345"/>
          </a:xfrm>
          <a:custGeom>
            <a:avLst/>
            <a:gdLst>
              <a:gd name="connsiteX0" fmla="*/ 2528047 w 2528047"/>
              <a:gd name="connsiteY0" fmla="*/ 0 h 1893345"/>
              <a:gd name="connsiteX1" fmla="*/ 1914861 w 2528047"/>
              <a:gd name="connsiteY1" fmla="*/ 839096 h 1893345"/>
              <a:gd name="connsiteX2" fmla="*/ 623944 w 2528047"/>
              <a:gd name="connsiteY2" fmla="*/ 1151068 h 1893345"/>
              <a:gd name="connsiteX3" fmla="*/ 0 w 2528047"/>
              <a:gd name="connsiteY3" fmla="*/ 1893345 h 1893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047" h="1893345">
                <a:moveTo>
                  <a:pt x="2528047" y="0"/>
                </a:moveTo>
                <a:cubicBezTo>
                  <a:pt x="2380129" y="323625"/>
                  <a:pt x="2232211" y="647251"/>
                  <a:pt x="1914861" y="839096"/>
                </a:cubicBezTo>
                <a:cubicBezTo>
                  <a:pt x="1597511" y="1030941"/>
                  <a:pt x="943087" y="975360"/>
                  <a:pt x="623944" y="1151068"/>
                </a:cubicBezTo>
                <a:cubicBezTo>
                  <a:pt x="304800" y="1326776"/>
                  <a:pt x="152400" y="1610060"/>
                  <a:pt x="0" y="1893345"/>
                </a:cubicBezTo>
              </a:path>
            </a:pathLst>
          </a:custGeom>
          <a:noFill/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2" grpId="0" animBg="1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are we there yet?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49</a:t>
            </a:fld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6172200" y="3417345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rected By Robert B Weide HD Me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9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88868" y="4398065"/>
            <a:ext cx="5459506" cy="95410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r>
              <a:rPr lang="en-US" sz="2800" dirty="0" err="1"/>
              <a:t>promise.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6588868" y="4398065"/>
            <a:ext cx="5459506" cy="954107"/>
          </a:xfrm>
          <a:prstGeom prst="rect">
            <a:avLst/>
          </a:prstGeom>
          <a:noFill/>
          <a:ln w="317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784899" y="5219252"/>
            <a:ext cx="2043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continuation</a:t>
            </a:r>
          </a:p>
        </p:txBody>
      </p:sp>
      <p:cxnSp>
        <p:nvCxnSpPr>
          <p:cNvPr id="13" name="Straight Arrow Connector 12"/>
          <p:cNvCxnSpPr>
            <a:stCxn id="12" idx="3"/>
          </p:cNvCxnSpPr>
          <p:nvPr/>
        </p:nvCxnSpPr>
        <p:spPr>
          <a:xfrm flipV="1">
            <a:off x="5828852" y="5307106"/>
            <a:ext cx="667489" cy="173756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8"/>
          <p:cNvSpPr/>
          <p:nvPr/>
        </p:nvSpPr>
        <p:spPr>
          <a:xfrm>
            <a:off x="3567953" y="1712259"/>
            <a:ext cx="233082" cy="1048870"/>
          </a:xfrm>
          <a:custGeom>
            <a:avLst/>
            <a:gdLst>
              <a:gd name="connsiteX0" fmla="*/ 0 w 233082"/>
              <a:gd name="connsiteY0" fmla="*/ 0 h 1048870"/>
              <a:gd name="connsiteX1" fmla="*/ 53788 w 233082"/>
              <a:gd name="connsiteY1" fmla="*/ 564776 h 1048870"/>
              <a:gd name="connsiteX2" fmla="*/ 233082 w 233082"/>
              <a:gd name="connsiteY2" fmla="*/ 1048870 h 1048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82" h="1048870">
                <a:moveTo>
                  <a:pt x="0" y="0"/>
                </a:moveTo>
                <a:cubicBezTo>
                  <a:pt x="7470" y="194982"/>
                  <a:pt x="14941" y="389964"/>
                  <a:pt x="53788" y="564776"/>
                </a:cubicBezTo>
                <a:cubicBezTo>
                  <a:pt x="92635" y="739588"/>
                  <a:pt x="162858" y="894229"/>
                  <a:pt x="233082" y="1048870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5507915" y="3829722"/>
            <a:ext cx="1140311" cy="785309"/>
          </a:xfrm>
          <a:custGeom>
            <a:avLst/>
            <a:gdLst>
              <a:gd name="connsiteX0" fmla="*/ 0 w 1140311"/>
              <a:gd name="connsiteY0" fmla="*/ 0 h 785309"/>
              <a:gd name="connsiteX1" fmla="*/ 484094 w 1140311"/>
              <a:gd name="connsiteY1" fmla="*/ 516367 h 785309"/>
              <a:gd name="connsiteX2" fmla="*/ 1140311 w 1140311"/>
              <a:gd name="connsiteY2" fmla="*/ 785309 h 785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0311" h="785309">
                <a:moveTo>
                  <a:pt x="0" y="0"/>
                </a:moveTo>
                <a:cubicBezTo>
                  <a:pt x="147021" y="192741"/>
                  <a:pt x="294042" y="385482"/>
                  <a:pt x="484094" y="516367"/>
                </a:cubicBezTo>
                <a:cubicBezTo>
                  <a:pt x="674146" y="647252"/>
                  <a:pt x="907228" y="716280"/>
                  <a:pt x="1140311" y="785309"/>
                </a:cubicBezTo>
              </a:path>
            </a:pathLst>
          </a:custGeom>
          <a:noFill/>
          <a:ln w="31750">
            <a:solidFill>
              <a:schemeClr val="accent3"/>
            </a:solidFill>
            <a:headEnd type="triangle" w="lg" len="lg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392297" y="3854824"/>
            <a:ext cx="851647" cy="1129552"/>
          </a:xfrm>
          <a:custGeom>
            <a:avLst/>
            <a:gdLst>
              <a:gd name="connsiteX0" fmla="*/ 0 w 851647"/>
              <a:gd name="connsiteY0" fmla="*/ 0 h 1129552"/>
              <a:gd name="connsiteX1" fmla="*/ 519953 w 851647"/>
              <a:gd name="connsiteY1" fmla="*/ 484094 h 1129552"/>
              <a:gd name="connsiteX2" fmla="*/ 851647 w 851647"/>
              <a:gd name="connsiteY2" fmla="*/ 1129552 h 112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1647" h="1129552">
                <a:moveTo>
                  <a:pt x="0" y="0"/>
                </a:moveTo>
                <a:cubicBezTo>
                  <a:pt x="189006" y="147917"/>
                  <a:pt x="378012" y="295835"/>
                  <a:pt x="519953" y="484094"/>
                </a:cubicBezTo>
                <a:cubicBezTo>
                  <a:pt x="661894" y="672353"/>
                  <a:pt x="756770" y="900952"/>
                  <a:pt x="851647" y="1129552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3474720" y="4378362"/>
            <a:ext cx="3808207" cy="731520"/>
          </a:xfrm>
          <a:custGeom>
            <a:avLst/>
            <a:gdLst>
              <a:gd name="connsiteX0" fmla="*/ 3808207 w 3808207"/>
              <a:gd name="connsiteY0" fmla="*/ 731520 h 731520"/>
              <a:gd name="connsiteX1" fmla="*/ 2248348 w 3808207"/>
              <a:gd name="connsiteY1" fmla="*/ 613186 h 731520"/>
              <a:gd name="connsiteX2" fmla="*/ 753035 w 3808207"/>
              <a:gd name="connsiteY2" fmla="*/ 279699 h 731520"/>
              <a:gd name="connsiteX3" fmla="*/ 0 w 3808207"/>
              <a:gd name="connsiteY3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08207" h="731520">
                <a:moveTo>
                  <a:pt x="3808207" y="731520"/>
                </a:moveTo>
                <a:cubicBezTo>
                  <a:pt x="3282875" y="710004"/>
                  <a:pt x="2757543" y="688489"/>
                  <a:pt x="2248348" y="613186"/>
                </a:cubicBezTo>
                <a:cubicBezTo>
                  <a:pt x="1739153" y="537883"/>
                  <a:pt x="1127760" y="381897"/>
                  <a:pt x="753035" y="279699"/>
                </a:cubicBezTo>
                <a:cubicBezTo>
                  <a:pt x="378310" y="177501"/>
                  <a:pt x="189155" y="88750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3377901" y="3012141"/>
            <a:ext cx="441064" cy="903643"/>
          </a:xfrm>
          <a:custGeom>
            <a:avLst/>
            <a:gdLst>
              <a:gd name="connsiteX0" fmla="*/ 441064 w 441064"/>
              <a:gd name="connsiteY0" fmla="*/ 0 h 903643"/>
              <a:gd name="connsiteX1" fmla="*/ 301214 w 441064"/>
              <a:gd name="connsiteY1" fmla="*/ 559398 h 903643"/>
              <a:gd name="connsiteX2" fmla="*/ 0 w 441064"/>
              <a:gd name="connsiteY2" fmla="*/ 903643 h 90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1064" h="903643">
                <a:moveTo>
                  <a:pt x="441064" y="0"/>
                </a:moveTo>
                <a:cubicBezTo>
                  <a:pt x="407894" y="204395"/>
                  <a:pt x="374725" y="408791"/>
                  <a:pt x="301214" y="559398"/>
                </a:cubicBezTo>
                <a:cubicBezTo>
                  <a:pt x="227703" y="710005"/>
                  <a:pt x="113851" y="806824"/>
                  <a:pt x="0" y="903643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6172200" y="3417345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2764715" y="4335332"/>
            <a:ext cx="161365" cy="484094"/>
          </a:xfrm>
          <a:custGeom>
            <a:avLst/>
            <a:gdLst>
              <a:gd name="connsiteX0" fmla="*/ 161365 w 161365"/>
              <a:gd name="connsiteY0" fmla="*/ 0 h 484094"/>
              <a:gd name="connsiteX1" fmla="*/ 43031 w 161365"/>
              <a:gd name="connsiteY1" fmla="*/ 225910 h 484094"/>
              <a:gd name="connsiteX2" fmla="*/ 0 w 161365"/>
              <a:gd name="connsiteY2" fmla="*/ 484094 h 48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365" h="484094">
                <a:moveTo>
                  <a:pt x="161365" y="0"/>
                </a:moveTo>
                <a:cubicBezTo>
                  <a:pt x="115645" y="72614"/>
                  <a:pt x="69925" y="145228"/>
                  <a:pt x="43031" y="225910"/>
                </a:cubicBezTo>
                <a:cubicBezTo>
                  <a:pt x="16137" y="306592"/>
                  <a:pt x="8068" y="395343"/>
                  <a:pt x="0" y="484094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6164132" y="3356386"/>
            <a:ext cx="978946" cy="333487"/>
          </a:xfrm>
          <a:custGeom>
            <a:avLst/>
            <a:gdLst>
              <a:gd name="connsiteX0" fmla="*/ 0 w 978946"/>
              <a:gd name="connsiteY0" fmla="*/ 0 h 333487"/>
              <a:gd name="connsiteX1" fmla="*/ 559397 w 978946"/>
              <a:gd name="connsiteY1" fmla="*/ 129092 h 333487"/>
              <a:gd name="connsiteX2" fmla="*/ 978946 w 978946"/>
              <a:gd name="connsiteY2" fmla="*/ 333487 h 33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8946" h="333487">
                <a:moveTo>
                  <a:pt x="0" y="0"/>
                </a:moveTo>
                <a:cubicBezTo>
                  <a:pt x="198119" y="36755"/>
                  <a:pt x="396239" y="73511"/>
                  <a:pt x="559397" y="129092"/>
                </a:cubicBezTo>
                <a:cubicBezTo>
                  <a:pt x="722555" y="184673"/>
                  <a:pt x="850750" y="259080"/>
                  <a:pt x="978946" y="333487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83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/>
      <p:bldP spid="19" grpId="0" animBg="1"/>
      <p:bldP spid="21" grpId="0" animBg="1"/>
      <p:bldP spid="22" grpId="0" animBg="1"/>
      <p:bldP spid="23" grpId="0" animBg="1"/>
      <p:bldP spid="25" grpId="0" animBg="1"/>
      <p:bldP spid="27" grpId="0" animBg="1"/>
      <p:bldP spid="2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ResultOfAwait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&amp;&amp;&gt;&gt;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986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21798" y="2390961"/>
            <a:ext cx="7670202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Freeform 6"/>
          <p:cNvSpPr/>
          <p:nvPr/>
        </p:nvSpPr>
        <p:spPr>
          <a:xfrm>
            <a:off x="5282005" y="3905026"/>
            <a:ext cx="2345167" cy="32273"/>
          </a:xfrm>
          <a:custGeom>
            <a:avLst/>
            <a:gdLst>
              <a:gd name="connsiteX0" fmla="*/ 0 w 2345167"/>
              <a:gd name="connsiteY0" fmla="*/ 32273 h 32273"/>
              <a:gd name="connsiteX1" fmla="*/ 494851 w 2345167"/>
              <a:gd name="connsiteY1" fmla="*/ 0 h 32273"/>
              <a:gd name="connsiteX2" fmla="*/ 1495313 w 2345167"/>
              <a:gd name="connsiteY2" fmla="*/ 10758 h 32273"/>
              <a:gd name="connsiteX3" fmla="*/ 1678193 w 2345167"/>
              <a:gd name="connsiteY3" fmla="*/ 0 h 32273"/>
              <a:gd name="connsiteX4" fmla="*/ 2237590 w 2345167"/>
              <a:gd name="connsiteY4" fmla="*/ 10758 h 32273"/>
              <a:gd name="connsiteX5" fmla="*/ 2345167 w 2345167"/>
              <a:gd name="connsiteY5" fmla="*/ 10758 h 3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5167" h="32273">
                <a:moveTo>
                  <a:pt x="0" y="32273"/>
                </a:moveTo>
                <a:cubicBezTo>
                  <a:pt x="408865" y="8222"/>
                  <a:pt x="244051" y="20901"/>
                  <a:pt x="494851" y="0"/>
                </a:cubicBezTo>
                <a:lnTo>
                  <a:pt x="1495313" y="10758"/>
                </a:lnTo>
                <a:cubicBezTo>
                  <a:pt x="1556378" y="10758"/>
                  <a:pt x="1617128" y="0"/>
                  <a:pt x="1678193" y="0"/>
                </a:cubicBezTo>
                <a:cubicBezTo>
                  <a:pt x="1864693" y="0"/>
                  <a:pt x="2051114" y="7750"/>
                  <a:pt x="2237590" y="10758"/>
                </a:cubicBezTo>
                <a:cubicBezTo>
                  <a:pt x="2273444" y="11336"/>
                  <a:pt x="2309308" y="10758"/>
                  <a:pt x="2345167" y="10758"/>
                </a:cubicBezTo>
              </a:path>
            </a:pathLst>
          </a:custGeom>
          <a:noFill/>
          <a:ln w="4445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0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promise.set_value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857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9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pPr marL="0" indent="0" algn="ctr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984" y="1325561"/>
            <a:ext cx="4306032" cy="4320059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rot="608021">
            <a:off x="4126461" y="3477317"/>
            <a:ext cx="2563523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std::</a:t>
            </a:r>
            <a:r>
              <a:rPr lang="en-US" sz="2400" dirty="0">
                <a:solidFill>
                  <a:srgbClr val="2B91AF"/>
                </a:solidFill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atomic</a:t>
            </a:r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U</a:t>
            </a:r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7" name="TextBox 6"/>
          <p:cNvSpPr txBox="1"/>
          <p:nvPr/>
        </p:nvSpPr>
        <p:spPr>
          <a:xfrm rot="21073255">
            <a:off x="4010738" y="4219675"/>
            <a:ext cx="409278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compare_exchange_strong</a:t>
            </a:r>
            <a:endParaRPr lang="en-US" sz="2400" dirty="0">
              <a:effectLst>
                <a:glow rad="88900">
                  <a:schemeClr val="bg1"/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9983">
            <a:off x="6097929" y="4899232"/>
            <a:ext cx="1544012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exchange</a:t>
            </a:r>
          </a:p>
        </p:txBody>
      </p:sp>
    </p:spTree>
    <p:extLst>
      <p:ext uri="{BB962C8B-B14F-4D97-AF65-F5344CB8AC3E}">
        <p14:creationId xmlns:p14="http://schemas.microsoft.com/office/powerpoint/2010/main" val="387756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60930" y="4078188"/>
            <a:ext cx="948017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Started,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Finished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0905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943" y="3171738"/>
            <a:ext cx="11738113" cy="34778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oldState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.state.exchange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(State::Finished);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oldState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== State::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0583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0930" y="2473505"/>
            <a:ext cx="5930152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return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!= 0;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::Finished;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1014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  <a:p>
            <a:pPr lvl="1"/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Demystifying compiler magic</a:t>
            </a:r>
          </a:p>
          <a:p>
            <a:r>
              <a:rPr lang="en-US" dirty="0"/>
              <a:t>Iteration 1: awaiting tasks</a:t>
            </a:r>
          </a:p>
          <a:p>
            <a:pPr lvl="1"/>
            <a:r>
              <a:rPr lang="en-US" dirty="0"/>
              <a:t>Making tasks </a:t>
            </a:r>
            <a:r>
              <a:rPr lang="en-US" dirty="0" err="1"/>
              <a:t>awaitable</a:t>
            </a:r>
            <a:endParaRPr lang="en-US" dirty="0"/>
          </a:p>
          <a:p>
            <a:pPr lvl="1"/>
            <a:r>
              <a:rPr lang="en-US" dirty="0"/>
              <a:t>Writing </a:t>
            </a:r>
            <a:r>
              <a:rPr lang="en-US" dirty="0" err="1"/>
              <a:t>awaitable</a:t>
            </a:r>
            <a:r>
              <a:rPr lang="en-US" dirty="0"/>
              <a:t> types</a:t>
            </a:r>
          </a:p>
          <a:p>
            <a:r>
              <a:rPr lang="en-US" dirty="0"/>
              <a:t>Iteration 2:</a:t>
            </a:r>
          </a:p>
          <a:p>
            <a:pPr lvl="1"/>
            <a:r>
              <a:rPr lang="en-US" dirty="0"/>
              <a:t>Getting tasks result</a:t>
            </a:r>
          </a:p>
          <a:p>
            <a:pPr lvl="1"/>
            <a:r>
              <a:rPr lang="en-US" dirty="0"/>
              <a:t>Thread safety</a:t>
            </a:r>
          </a:p>
          <a:p>
            <a:r>
              <a:rPr lang="en-US" dirty="0"/>
              <a:t>Analysis of the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9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expectedState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promise.state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compare_exchange_strong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expectedState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57049"/>
              </p:ext>
            </p:extLst>
          </p:nvPr>
        </p:nvGraphicFramePr>
        <p:xfrm>
          <a:off x="254599" y="2426919"/>
          <a:ext cx="11689976" cy="1188720"/>
        </p:xfrm>
        <a:graphic>
          <a:graphicData uri="http://schemas.openxmlformats.org/drawingml/2006/table">
            <a:tbl>
              <a:tblPr firstRow="1" bandRow="1"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tableStyleId>{2D5ABB26-0587-4C30-8999-92F81FD0307C}</a:tableStyleId>
              </a:tblPr>
              <a:tblGrid>
                <a:gridCol w="5576047">
                  <a:extLst>
                    <a:ext uri="{9D8B030D-6E8A-4147-A177-3AD203B41FA5}">
                      <a16:colId xmlns:a16="http://schemas.microsoft.com/office/drawing/2014/main" val="360190616"/>
                    </a:ext>
                  </a:extLst>
                </a:gridCol>
                <a:gridCol w="6113929">
                  <a:extLst>
                    <a:ext uri="{9D8B030D-6E8A-4147-A177-3AD203B41FA5}">
                      <a16:colId xmlns:a16="http://schemas.microsoft.com/office/drawing/2014/main" val="3939448622"/>
                    </a:ext>
                  </a:extLst>
                </a:gridCol>
              </a:tblGrid>
              <a:tr h="1067524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If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state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was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Started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compare-exchange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succeeds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returning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→ </a:t>
                      </a:r>
                      <a:r>
                        <a:rPr lang="en-US" sz="24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coroutine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is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suspended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If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state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was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Finished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compare-exchange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fails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returning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→ </a:t>
                      </a:r>
                      <a:r>
                        <a:rPr lang="en-US" sz="24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coroutine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is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not suspended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558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151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read file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return (size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6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result: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7676" y="3072348"/>
            <a:ext cx="8604324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43568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opening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reading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resuming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coro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(): about to return (size 120)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43568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result: 120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exiting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87676" y="3072348"/>
            <a:ext cx="8604324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11840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opening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reading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resuming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coro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(): about to return (size 120)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11840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exiting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result: 120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96" y="821713"/>
            <a:ext cx="6514392" cy="521457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79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eager tasks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oops...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6019800" cy="5030786"/>
          </a:xfrm>
        </p:spPr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62</a:t>
            </a:fld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6172200" y="3923713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35818" y="3317736"/>
            <a:ext cx="2685359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sz="28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9598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61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629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80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animBg="1"/>
      <p:bldP spid="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18A27-2B62-4D83-BD42-52834E8B4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335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sz="2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std::</a:t>
            </a:r>
            <a:r>
              <a:rPr lang="en-US" sz="2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50357" y="938254"/>
            <a:ext cx="2998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code from Iteration 1</a:t>
            </a:r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7967207" y="1169087"/>
            <a:ext cx="683150" cy="51659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8200" y="2245155"/>
            <a:ext cx="105156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  <a:endParaRPr lang="en-US" sz="24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B9AAD0C-8448-411E-A890-E4D75E35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7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start yet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oops...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safe to cleanup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awaiting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starts the operation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697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40A0F-379F-40F4-A81C-E3B4360C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std::lazy</a:t>
            </a:r>
            <a:endParaRPr lang="ru-RU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962FE-6203-47A0-A1E4-03E488317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P2506</a:t>
            </a:r>
            <a:r>
              <a:rPr lang="en-US" sz="2800" dirty="0"/>
              <a:t>: </a:t>
            </a:r>
            <a:r>
              <a:rPr lang="en-US" sz="2800" dirty="0">
                <a:latin typeface="Consolas" panose="020B0609020204030204" pitchFamily="49" charset="0"/>
              </a:rPr>
              <a:t>std::lazy</a:t>
            </a:r>
            <a:r>
              <a:rPr lang="en-US" sz="2800" dirty="0"/>
              <a:t>: a coroutine for deferred execution</a:t>
            </a:r>
            <a:br>
              <a:rPr lang="en-US" sz="2800" dirty="0"/>
            </a:br>
            <a:r>
              <a:rPr lang="en-US" dirty="0"/>
              <a:t>by Casey Carter</a:t>
            </a: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http://wg21.link/p2506</a:t>
            </a:r>
            <a:endParaRPr lang="en-US" sz="2800" dirty="0"/>
          </a:p>
          <a:p>
            <a:r>
              <a:rPr lang="en-US" dirty="0"/>
              <a:t>lightweight,</a:t>
            </a:r>
            <a:br>
              <a:rPr lang="en-US" dirty="0"/>
            </a:br>
            <a:r>
              <a:rPr lang="en-US" dirty="0"/>
              <a:t>starts execution when waited on (via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co_await</a:t>
            </a:r>
            <a:r>
              <a:rPr lang="en-US" dirty="0"/>
              <a:t> in a coroutine, or synchronously)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449BB-0A48-4F0E-B9B2-2400181C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820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5715"/>
            <a:ext cx="7755172" cy="4362285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0" y="3098799"/>
            <a:ext cx="325755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50046" y="2637134"/>
            <a:ext cx="4149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linkClick r:id="rId5"/>
              </a:rPr>
              <a:t>https://youtu.be/1Wy5sq3s2rg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04895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DC2E-EF38-4B38-B29D-FEEFF85AC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1CA15-3661-4CBE-8A26-CB3B9648A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278" y="1325563"/>
            <a:ext cx="9835443" cy="553243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34400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6" b="17466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26926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</a:t>
            </a:r>
            <a:r>
              <a:rPr lang="en-US" dirty="0" err="1"/>
              <a:t>coroutine</a:t>
            </a:r>
            <a:r>
              <a:rPr lang="en-US" dirty="0"/>
              <a:t> if it contains one of these: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coroutine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return statement)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6665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Lewis Baker</a:t>
            </a:r>
            <a:r>
              <a:rPr lang="en-US" dirty="0"/>
              <a:t> for feedback!</a:t>
            </a:r>
          </a:p>
          <a:p>
            <a:pPr marL="0" indent="0">
              <a:buNone/>
            </a:pPr>
            <a:r>
              <a:rPr lang="en-US" dirty="0"/>
              <a:t>I owe you beer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https://bit.ly/3ulr5Ta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6D1DA-778F-492E-B78E-886A49F9DEA6}" type="slidenum">
              <a:rPr lang="en-US" smtClean="0"/>
              <a:t>70</a:t>
            </a:fld>
            <a:endParaRPr lang="en-US"/>
          </a:p>
        </p:txBody>
      </p:sp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6629ACB-6EC3-43E8-8393-9E4DB62E8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683" y="3745298"/>
            <a:ext cx="719999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7747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F850-0DCD-4F24-B5F4-437D68315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A26B4-4725-4B8E-98B0-CD247D64A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P2506: </a:t>
            </a:r>
            <a:r>
              <a:rPr lang="en-US" sz="2000" dirty="0">
                <a:latin typeface="Consolas" panose="020B0609020204030204" pitchFamily="49" charset="0"/>
              </a:rPr>
              <a:t>std::lazy</a:t>
            </a:r>
            <a:r>
              <a:rPr lang="en-US" sz="2000" dirty="0"/>
              <a:t>: a coroutine for deferred execution </a:t>
            </a:r>
            <a:r>
              <a:rPr lang="en-US" sz="2000" dirty="0">
                <a:hlinkClick r:id="rId3"/>
              </a:rPr>
              <a:t>http://wg21.link/p2506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50425-F48A-4B68-BD63-A27C90D21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541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2833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getAwaitable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96798" y="5283310"/>
            <a:ext cx="5795202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42);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667673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ResultOfAwait</a:t>
            </a:r>
            <a:r>
              <a:rPr lang="en-US" dirty="0"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ResultOfAwait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decay_t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)&gt;;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584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tid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TidMark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&amp;s,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TidMark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this_thread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58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981687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Events: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019800" y="1325562"/>
            <a:ext cx="61722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9253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switch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(state)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state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no transition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state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77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5510254" y="644056"/>
            <a:ext cx="2488758" cy="79513"/>
          </a:xfrm>
          <a:custGeom>
            <a:avLst/>
            <a:gdLst>
              <a:gd name="connsiteX0" fmla="*/ 0 w 2488758"/>
              <a:gd name="connsiteY0" fmla="*/ 79513 h 79513"/>
              <a:gd name="connsiteX1" fmla="*/ 222636 w 2488758"/>
              <a:gd name="connsiteY1" fmla="*/ 55659 h 79513"/>
              <a:gd name="connsiteX2" fmla="*/ 564543 w 2488758"/>
              <a:gd name="connsiteY2" fmla="*/ 23854 h 79513"/>
              <a:gd name="connsiteX3" fmla="*/ 771276 w 2488758"/>
              <a:gd name="connsiteY3" fmla="*/ 15902 h 79513"/>
              <a:gd name="connsiteX4" fmla="*/ 1160890 w 2488758"/>
              <a:gd name="connsiteY4" fmla="*/ 7951 h 79513"/>
              <a:gd name="connsiteX5" fmla="*/ 1455089 w 2488758"/>
              <a:gd name="connsiteY5" fmla="*/ 0 h 79513"/>
              <a:gd name="connsiteX6" fmla="*/ 2488758 w 2488758"/>
              <a:gd name="connsiteY6" fmla="*/ 7951 h 7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8758" h="79513">
                <a:moveTo>
                  <a:pt x="0" y="79513"/>
                </a:moveTo>
                <a:cubicBezTo>
                  <a:pt x="111542" y="57202"/>
                  <a:pt x="-27064" y="83404"/>
                  <a:pt x="222636" y="55659"/>
                </a:cubicBezTo>
                <a:cubicBezTo>
                  <a:pt x="330010" y="43728"/>
                  <a:pt x="458906" y="27917"/>
                  <a:pt x="564543" y="23854"/>
                </a:cubicBezTo>
                <a:lnTo>
                  <a:pt x="771276" y="15902"/>
                </a:lnTo>
                <a:lnTo>
                  <a:pt x="1160890" y="7951"/>
                </a:lnTo>
                <a:lnTo>
                  <a:pt x="1455089" y="0"/>
                </a:lnTo>
                <a:cubicBezTo>
                  <a:pt x="2154785" y="10443"/>
                  <a:pt x="1810227" y="7951"/>
                  <a:pt x="2488758" y="7951"/>
                </a:cubicBezTo>
              </a:path>
            </a:pathLst>
          </a:custGeom>
          <a:noFill/>
          <a:ln w="5715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98970" y="226878"/>
            <a:ext cx="21180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17009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Come in, it's open!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78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5510254" y="644056"/>
            <a:ext cx="2488758" cy="79513"/>
          </a:xfrm>
          <a:custGeom>
            <a:avLst/>
            <a:gdLst>
              <a:gd name="connsiteX0" fmla="*/ 0 w 2488758"/>
              <a:gd name="connsiteY0" fmla="*/ 79513 h 79513"/>
              <a:gd name="connsiteX1" fmla="*/ 222636 w 2488758"/>
              <a:gd name="connsiteY1" fmla="*/ 55659 h 79513"/>
              <a:gd name="connsiteX2" fmla="*/ 564543 w 2488758"/>
              <a:gd name="connsiteY2" fmla="*/ 23854 h 79513"/>
              <a:gd name="connsiteX3" fmla="*/ 771276 w 2488758"/>
              <a:gd name="connsiteY3" fmla="*/ 15902 h 79513"/>
              <a:gd name="connsiteX4" fmla="*/ 1160890 w 2488758"/>
              <a:gd name="connsiteY4" fmla="*/ 7951 h 79513"/>
              <a:gd name="connsiteX5" fmla="*/ 1455089 w 2488758"/>
              <a:gd name="connsiteY5" fmla="*/ 0 h 79513"/>
              <a:gd name="connsiteX6" fmla="*/ 2488758 w 2488758"/>
              <a:gd name="connsiteY6" fmla="*/ 7951 h 7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8758" h="79513">
                <a:moveTo>
                  <a:pt x="0" y="79513"/>
                </a:moveTo>
                <a:cubicBezTo>
                  <a:pt x="111542" y="57202"/>
                  <a:pt x="-27064" y="83404"/>
                  <a:pt x="222636" y="55659"/>
                </a:cubicBezTo>
                <a:cubicBezTo>
                  <a:pt x="330010" y="43728"/>
                  <a:pt x="458906" y="27917"/>
                  <a:pt x="564543" y="23854"/>
                </a:cubicBezTo>
                <a:lnTo>
                  <a:pt x="771276" y="15902"/>
                </a:lnTo>
                <a:lnTo>
                  <a:pt x="1160890" y="7951"/>
                </a:lnTo>
                <a:lnTo>
                  <a:pt x="1455089" y="0"/>
                </a:lnTo>
                <a:cubicBezTo>
                  <a:pt x="2154785" y="10443"/>
                  <a:pt x="1810227" y="7951"/>
                  <a:pt x="2488758" y="7951"/>
                </a:cubicBezTo>
              </a:path>
            </a:pathLst>
          </a:custGeom>
          <a:noFill/>
          <a:ln w="5715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98970" y="226878"/>
            <a:ext cx="21180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99573017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//closed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03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/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/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10" name="Curved Connector 9"/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Slide Number Placeholder 5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</a:t>
            </a:fld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163921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open;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closed;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6903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destroy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338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await_transform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type_info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227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StateMachine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promise_type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await_transform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[](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type_info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|| ...);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895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StateMachine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promise_type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)((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?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3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) || ...);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2403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213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Come in, it's open!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9339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3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answer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answer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open;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closed;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3711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Occupied!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Occupied!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75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622CFE-E1AC-4744-9CB8-0EFC2C38C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286E9B-90CC-46E5-A839-547E489B3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Freeform 7">
            <a:extLst>
              <a:ext uri="{FF2B5EF4-FFF2-40B4-BE49-F238E27FC236}">
                <a16:creationId xmlns:a16="http://schemas.microsoft.com/office/drawing/2014/main" id="{C818AC7E-80EC-4A47-A646-2369296B5AA5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1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8133</TotalTime>
  <Words>7959</Words>
  <Application>Microsoft Office PowerPoint</Application>
  <PresentationFormat>Widescreen</PresentationFormat>
  <Paragraphs>1420</Paragraphs>
  <Slides>88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6" baseType="lpstr">
      <vt:lpstr>Arial</vt:lpstr>
      <vt:lpstr>Calibri</vt:lpstr>
      <vt:lpstr>Calibri Light</vt:lpstr>
      <vt:lpstr>Consolas</vt:lpstr>
      <vt:lpstr>Courier New</vt:lpstr>
      <vt:lpstr>Impact</vt:lpstr>
      <vt:lpstr>Times New Roman</vt:lpstr>
      <vt:lpstr>Office Theme</vt:lpstr>
      <vt:lpstr>PowerPoint Presentation</vt:lpstr>
      <vt:lpstr>Understanding C++ coroutines by example part 1</vt:lpstr>
      <vt:lpstr>No decent user facing support in C++20</vt:lpstr>
      <vt:lpstr>Thanks for coming!</vt:lpstr>
      <vt:lpstr>PowerPoint Presentation</vt:lpstr>
      <vt:lpstr>Gameplan</vt:lpstr>
      <vt:lpstr>Iteration 0: my first coroutine</vt:lpstr>
      <vt:lpstr>What is a C++ coroutine?</vt:lpstr>
      <vt:lpstr>What is a C++ coroutine?</vt:lpstr>
      <vt:lpstr>What is a C++ coroutine?</vt:lpstr>
      <vt:lpstr>What is a C++ coroutine?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Task type</vt:lpstr>
      <vt:lpstr>Task type</vt:lpstr>
      <vt:lpstr>Promise type</vt:lpstr>
      <vt:lpstr>Iteration 0: my first coroutine</vt:lpstr>
      <vt:lpstr>Iteration 0: my first coroutine</vt:lpstr>
      <vt:lpstr>Let's recap</vt:lpstr>
      <vt:lpstr>Iteration 1: awaiting tasks</vt:lpstr>
      <vt:lpstr>Awaiting: rough idea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Awaiting: Task</vt:lpstr>
      <vt:lpstr>Task::operator co_await</vt:lpstr>
      <vt:lpstr>Task::operator co_await</vt:lpstr>
      <vt:lpstr>Awaiting: Promise</vt:lpstr>
      <vt:lpstr>Awaiting: Promise</vt:lpstr>
      <vt:lpstr>Iteration 1: awaiting tasks</vt:lpstr>
      <vt:lpstr>Helpful tip</vt:lpstr>
      <vt:lpstr>Writing an awaitable</vt:lpstr>
      <vt:lpstr>Writing an awaitable</vt:lpstr>
      <vt:lpstr>Asyncronously reading a file</vt:lpstr>
      <vt:lpstr>Asyncronously reading a file</vt:lpstr>
      <vt:lpstr>Asyncronously reading a file</vt:lpstr>
      <vt:lpstr>Asyncronously reading a file</vt:lpstr>
      <vt:lpstr>Asyncronously reading a file</vt:lpstr>
      <vt:lpstr>Iteration 2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Making awaiting thread-safeish</vt:lpstr>
      <vt:lpstr>Making awaiting thread-safeish</vt:lpstr>
      <vt:lpstr>Making awaiting thread-safeish</vt:lpstr>
      <vt:lpstr>Making awaiting thread-safeish</vt:lpstr>
      <vt:lpstr>Making awaiting thread-safeish</vt:lpstr>
      <vt:lpstr>Iteration 2</vt:lpstr>
      <vt:lpstr>Drawbacks of eager tasks</vt:lpstr>
      <vt:lpstr>State of the art solution so far: lazy tasks</vt:lpstr>
      <vt:lpstr>State of the art solution so far: lazy tasks</vt:lpstr>
      <vt:lpstr>State of the art solution so far: lazy tasks</vt:lpstr>
      <vt:lpstr>std::lazy</vt:lpstr>
      <vt:lpstr>State of the art solution so far: lazy tasks</vt:lpstr>
      <vt:lpstr>You may want to watch</vt:lpstr>
      <vt:lpstr>Thanks for listening!</vt:lpstr>
      <vt:lpstr>Understanding C++ coroutines by example part 1</vt:lpstr>
      <vt:lpstr>References</vt:lpstr>
      <vt:lpstr>Bonus slides</vt:lpstr>
      <vt:lpstr>getAwaitable()</vt:lpstr>
      <vt:lpstr>ResultOfAwait&lt;T&gt;</vt:lpstr>
      <vt:lpstr>tid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StateMachine::promise_type</vt:lpstr>
      <vt:lpstr>StateMachine::promise_type</vt:lpstr>
      <vt:lpstr>State machine using coroutines</vt:lpstr>
      <vt:lpstr>State machine using coroutines</vt:lpstr>
      <vt:lpstr>State machine using coroutines</vt:lpstr>
      <vt:lpstr>State machine using coroutines</vt:lpstr>
    </vt:vector>
  </TitlesOfParts>
  <Company>Align Technology,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1</dc:title>
  <dc:creator>Pavel Novikov</dc:creator>
  <cp:lastModifiedBy>Pavel Novikov</cp:lastModifiedBy>
  <cp:revision>287</cp:revision>
  <dcterms:created xsi:type="dcterms:W3CDTF">2020-03-05T19:29:21Z</dcterms:created>
  <dcterms:modified xsi:type="dcterms:W3CDTF">2022-07-13T09:45:04Z</dcterms:modified>
</cp:coreProperties>
</file>

<file path=docProps/thumbnail.jpeg>
</file>